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5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6" r:id="rId9"/>
    <p:sldId id="283" r:id="rId10"/>
    <p:sldId id="284" r:id="rId11"/>
    <p:sldId id="277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86959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E71-A3EA-AA43-81C7-90B3F50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994A-7134-D048-9D9F-CD47943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literal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identifier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F2F7-048C-D348-B2D0-0154AE4D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739" y="1825625"/>
            <a:ext cx="6042061" cy="4351338"/>
          </a:xfrm>
        </p:spPr>
        <p:txBody>
          <a:bodyPr>
            <a:normAutofit/>
          </a:bodyPr>
          <a:lstStyle/>
          <a:p>
            <a:r>
              <a:rPr lang="en-US" dirty="0"/>
              <a:t>Always evaluates to a single value</a:t>
            </a:r>
          </a:p>
          <a:p>
            <a:r>
              <a:rPr lang="en-US" dirty="0"/>
              <a:t>Makes up a </a:t>
            </a:r>
            <a:r>
              <a:rPr lang="en-US" i="1" dirty="0"/>
              <a:t>line</a:t>
            </a:r>
            <a:r>
              <a:rPr lang="en-US" dirty="0"/>
              <a:t> in a program</a:t>
            </a:r>
          </a:p>
          <a:p>
            <a:r>
              <a:rPr lang="en-US" dirty="0"/>
              <a:t>345, “This is a literal”, 6.779</a:t>
            </a:r>
          </a:p>
          <a:p>
            <a:r>
              <a:rPr lang="en-US" dirty="0"/>
              <a:t>+, -, *, **, /, ()</a:t>
            </a:r>
          </a:p>
          <a:p>
            <a:r>
              <a:rPr lang="en-US" dirty="0"/>
              <a:t>a + b, d // e</a:t>
            </a:r>
          </a:p>
          <a:p>
            <a:r>
              <a:rPr lang="en-US" dirty="0"/>
              <a:t>a, b in a + b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def, while, True etc.</a:t>
            </a:r>
          </a:p>
          <a:p>
            <a:r>
              <a:rPr lang="en-US" dirty="0" err="1"/>
              <a:t>some_name</a:t>
            </a:r>
            <a:r>
              <a:rPr lang="en-US" dirty="0"/>
              <a:t>, x, y, a, b etc.</a:t>
            </a:r>
          </a:p>
        </p:txBody>
      </p:sp>
    </p:spTree>
    <p:extLst>
      <p:ext uri="{BB962C8B-B14F-4D97-AF65-F5344CB8AC3E}">
        <p14:creationId xmlns:p14="http://schemas.microsoft.com/office/powerpoint/2010/main" val="36986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988</Words>
  <Application>Microsoft Macintosh PowerPoint</Application>
  <PresentationFormat>Widescreen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Digression: Terminologies</vt:lpstr>
      <vt:lpstr>Control flow in a program</vt:lpstr>
      <vt:lpstr>PowerPoint Presentation</vt:lpstr>
      <vt:lpstr>Conditional statements (Branch instructions)</vt:lpstr>
      <vt:lpstr>PowerPoint Presentation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35</cp:revision>
  <dcterms:created xsi:type="dcterms:W3CDTF">2020-02-20T10:33:46Z</dcterms:created>
  <dcterms:modified xsi:type="dcterms:W3CDTF">2020-06-17T21:24:16Z</dcterms:modified>
</cp:coreProperties>
</file>