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8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6" r:id="rId9"/>
    <p:sldId id="283" r:id="rId10"/>
    <p:sldId id="284" r:id="rId11"/>
    <p:sldId id="277" r:id="rId12"/>
    <p:sldId id="287" r:id="rId13"/>
    <p:sldId id="288" r:id="rId14"/>
    <p:sldId id="285" r:id="rId15"/>
    <p:sldId id="27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7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A117-ADC4-1C44-9CCA-3F066E7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7DCA-198F-894C-A320-4BFEA5B4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2 integers whose value are 23 and 92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num_23: int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num_92: int = 92</a:t>
            </a:r>
          </a:p>
          <a:p>
            <a:endParaRPr lang="en-US" dirty="0"/>
          </a:p>
          <a:p>
            <a:r>
              <a:rPr lang="en-US" dirty="0"/>
              <a:t>Let’s print these integers </a:t>
            </a:r>
            <a:r>
              <a:rPr lang="en-US" b="1" dirty="0"/>
              <a:t>if</a:t>
            </a:r>
            <a:r>
              <a:rPr lang="en-US" dirty="0"/>
              <a:t> they are even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num_23 % 2 == 0: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print(num_23)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num_92 % 2 == 0: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print(num_92)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D2A-D14B-D147-8D9B-3DEDD29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i="1" dirty="0"/>
              <a:t>filter</a:t>
            </a:r>
            <a:r>
              <a:rPr lang="en-US" dirty="0"/>
              <a:t> out even numbers from odd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7827-0194-554B-82B3-E7DA6881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keyword </a:t>
            </a:r>
            <a:r>
              <a:rPr lang="en-US" b="1" dirty="0"/>
              <a:t>if</a:t>
            </a:r>
          </a:p>
          <a:p>
            <a:r>
              <a:rPr lang="en-US" dirty="0"/>
              <a:t>Code for general case: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number % 2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even”)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odd”)</a:t>
            </a:r>
          </a:p>
        </p:txBody>
      </p:sp>
    </p:spTree>
    <p:extLst>
      <p:ext uri="{BB962C8B-B14F-4D97-AF65-F5344CB8AC3E}">
        <p14:creationId xmlns:p14="http://schemas.microsoft.com/office/powerpoint/2010/main" val="385243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95324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in,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is,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1188</Words>
  <Application>Microsoft Macintosh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Finding even numbers</vt:lpstr>
      <vt:lpstr>To filter out even numbers from odd numbers</vt:lpstr>
      <vt:lpstr>PowerPoint Presentation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42</cp:revision>
  <dcterms:created xsi:type="dcterms:W3CDTF">2020-02-20T10:33:46Z</dcterms:created>
  <dcterms:modified xsi:type="dcterms:W3CDTF">2020-07-06T11:59:14Z</dcterms:modified>
</cp:coreProperties>
</file>