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4"/>
  </p:notesMasterIdLst>
  <p:sldIdLst>
    <p:sldId id="256" r:id="rId2"/>
    <p:sldId id="272" r:id="rId3"/>
    <p:sldId id="273" r:id="rId4"/>
    <p:sldId id="281" r:id="rId5"/>
    <p:sldId id="282" r:id="rId6"/>
    <p:sldId id="276" r:id="rId7"/>
    <p:sldId id="275" r:id="rId8"/>
    <p:sldId id="283" r:id="rId9"/>
    <p:sldId id="284" r:id="rId10"/>
    <p:sldId id="277" r:id="rId11"/>
    <p:sldId id="28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Branch instructions)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Universe: Set of all states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Here,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 </a:t>
            </a:r>
            <a:r>
              <a:rPr lang="en-US" sz="20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Equivalent to (if len(name) &gt; 10) ==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Similarly 6 on 5 and 8 on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45312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5145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45D1-4088-DF42-9EF3-6369226C0639}"/>
              </a:ext>
            </a:extLst>
          </p:cNvPr>
          <p:cNvSpPr txBox="1"/>
          <p:nvPr/>
        </p:nvSpPr>
        <p:spPr>
          <a:xfrm>
            <a:off x="9898743" y="22928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4495"/>
              </p:ext>
            </p:extLst>
          </p:nvPr>
        </p:nvGraphicFramePr>
        <p:xfrm>
          <a:off x="1418614" y="4261780"/>
          <a:ext cx="8128000" cy="239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Something to ALWAYS REMEMBER</a:t>
                      </a:r>
                      <a:endParaRPr lang="en-US" dirty="0">
                        <a:solidFill>
                          <a:srgbClr val="FFC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All data is stored in memory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Memory composes of bits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data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From above statements,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are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Bits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86959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 not in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 is not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BDF42-50FB-C641-88BE-D4FFC78A3C83}"/>
              </a:ext>
            </a:extLst>
          </p:cNvPr>
          <p:cNvSpPr txBox="1"/>
          <p:nvPr/>
        </p:nvSpPr>
        <p:spPr>
          <a:xfrm>
            <a:off x="4552118" y="54345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82BBE-2EB3-E842-A84D-962FCB108377}"/>
              </a:ext>
            </a:extLst>
          </p:cNvPr>
          <p:cNvSpPr txBox="1"/>
          <p:nvPr/>
        </p:nvSpPr>
        <p:spPr>
          <a:xfrm>
            <a:off x="4552119" y="57500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911</Words>
  <Application>Microsoft Macintosh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</vt:lpstr>
      <vt:lpstr>Office Theme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Control flow in a program</vt:lpstr>
      <vt:lpstr>PowerPoint Presentation</vt:lpstr>
      <vt:lpstr>Conditional statements (Branch instructions)</vt:lpstr>
      <vt:lpstr>PowerPoint Presentation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33</cp:revision>
  <dcterms:created xsi:type="dcterms:W3CDTF">2020-02-20T10:33:46Z</dcterms:created>
  <dcterms:modified xsi:type="dcterms:W3CDTF">2020-06-16T14:57:31Z</dcterms:modified>
</cp:coreProperties>
</file>