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handoutMasterIdLst>
    <p:handoutMasterId r:id="rId23"/>
  </p:handoutMasterIdLst>
  <p:sldIdLst>
    <p:sldId id="293" r:id="rId2"/>
    <p:sldId id="256" r:id="rId3"/>
    <p:sldId id="270" r:id="rId4"/>
    <p:sldId id="257" r:id="rId5"/>
    <p:sldId id="263" r:id="rId6"/>
    <p:sldId id="27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6" r:id="rId19"/>
    <p:sldId id="303" r:id="rId20"/>
    <p:sldId id="30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/>
    <p:restoredTop sz="94694"/>
  </p:normalViewPr>
  <p:slideViewPr>
    <p:cSldViewPr snapToGrid="0" snapToObjects="1">
      <p:cViewPr>
        <p:scale>
          <a:sx n="140" d="100"/>
          <a:sy n="14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9A5B8F-5290-9744-A61B-5C9EFF4B4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7AC13-870E-274E-8897-3A29EECA6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6AAF-F570-A54A-9984-FE9D8EB29214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8795-BEB6-DD44-8235-5AD3CBC4C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0E0A-107F-1C44-8FB7-DA0BCBDCFC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A2F2-530A-AC43-9A30-FB5BAFBC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0A5D-8CF7-7B4E-909B-EC57913F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291B8-7449-4544-80C5-C5413DFD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FD9C-E717-8346-B460-9D5D2316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7770-97B4-0D45-AFA2-54B96CB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B98-D154-3341-8752-A55A3D00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60C-FAC2-A346-9183-39EDA139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B7A7-471E-754E-84FE-FE7D99A8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333A-3E5A-6B46-8D44-6414D354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59BD-9139-C74B-B404-B9CCB4EC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09EF-DFE4-F447-8041-5163AB41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F8D8-88C0-9644-8D2B-C5733385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28365-67AF-0543-AB78-DCFA2229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DC95-867F-A141-8B01-19D3BD9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6003-D5B1-964B-8968-51BEE9D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87BC-8E7A-8041-AED1-DF2630CE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BDCE-9BE8-494F-BA08-3AAEAF2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B8B-1F18-8C48-A75B-C20D19E4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E76-E847-A44F-B5A4-3E882471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B6AF-8056-C742-907B-2B01215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AF9E-BE1E-BE45-A3C0-A97F7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B8FC-1A70-AB4E-B238-88194E0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153-DD89-2245-8CD5-069AE520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971-7B65-B440-A5AA-9615A6BF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8217-4745-4E46-98E7-BDB52FB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6F0B-C431-D749-81CD-E45869B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875-4B9A-7B4E-B4E3-C9B83603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5C45-8E28-5E48-9A7B-A3123C62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2527-DF59-C148-9EBB-13C77925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1B0C-F111-0A48-8185-EAC5F827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1DAA-E9E5-1C40-925C-851A9E5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1A0D-DD6A-A64A-A002-0930B7A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CB7-DC1A-FB48-BBB8-B058452C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6CD2-E755-FD46-9B82-28B84C5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4F7B-F952-0940-910A-53301E34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31F6-5C36-CB48-9D8C-A9292367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DCA88-6556-A344-983C-2A7D6A41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AFE05-8F98-2A40-8842-C1C035A6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29B57-D796-5147-A7D4-1C9AE2C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C6D6-3830-A146-B536-EA109CDD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C71-55A3-7F40-930F-2A11B62A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1D7C0-1421-A841-81D9-B3A6016B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BD1E-731D-E244-8358-FBBFF82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E1DE-D66C-C84F-9B43-7717F22C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52677-6031-6949-9670-2FAE171D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4CB9-4A7D-4E47-80B8-0BA55A00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B76A-9415-A443-9971-E154D39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1FEB-A84A-2846-A714-3C00F27B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19F-23BD-0B49-8DBE-21DBE80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F6B4-8925-3C4B-9485-AE2CE11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D2E9-0F8A-874D-A5E2-253234C0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94864-399C-AA4E-8542-359C21D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D2CE5-44D0-0E49-BBA6-5096CE3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16E0-580D-5841-B25E-365E3F0E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F1D01-BBD3-BF47-92A7-BA91C79D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2D2E-0A63-7946-B206-85032B02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984E-B14D-0949-ADC8-E6ECD57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F53E-B5D4-2042-8A4B-38E4390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4C1C-4481-7E47-8FBB-AB0916A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FC1A-6679-AB42-A9FF-6D95E3B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D1F1-6F7A-1D44-93F8-87C44950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59D7-B9C2-4142-B196-F9A7571E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1B0C-88C5-8743-A989-F2A2B25476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5187-EE61-F04A-9D82-8C45A537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347C-5A18-974E-82FB-23C7323A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211030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08838B-F7F7-C147-B7A7-0414DA2458ED}"/>
              </a:ext>
            </a:extLst>
          </p:cNvPr>
          <p:cNvSpPr/>
          <p:nvPr/>
        </p:nvSpPr>
        <p:spPr>
          <a:xfrm>
            <a:off x="4380475" y="3277231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83EF9-074F-CF42-99CF-7072722368DC}"/>
              </a:ext>
            </a:extLst>
          </p:cNvPr>
          <p:cNvSpPr txBox="1"/>
          <p:nvPr/>
        </p:nvSpPr>
        <p:spPr>
          <a:xfrm>
            <a:off x="4665083" y="2287189"/>
            <a:ext cx="85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872E3-D5FF-7B4E-B71A-8A8720DFAB53}"/>
              </a:ext>
            </a:extLst>
          </p:cNvPr>
          <p:cNvSpPr txBox="1"/>
          <p:nvPr/>
        </p:nvSpPr>
        <p:spPr>
          <a:xfrm>
            <a:off x="2114284" y="2287188"/>
            <a:ext cx="85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91C00-E154-834F-A1E1-AB1A06C2588D}"/>
              </a:ext>
            </a:extLst>
          </p:cNvPr>
          <p:cNvSpPr txBox="1"/>
          <p:nvPr/>
        </p:nvSpPr>
        <p:spPr>
          <a:xfrm>
            <a:off x="6978651" y="2287188"/>
            <a:ext cx="85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05F10-F1CA-EF4E-847F-D5C20C03D604}"/>
              </a:ext>
            </a:extLst>
          </p:cNvPr>
          <p:cNvSpPr txBox="1"/>
          <p:nvPr/>
        </p:nvSpPr>
        <p:spPr>
          <a:xfrm>
            <a:off x="4785339" y="492644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29F99-CD39-2241-B0B3-145E79B59FE5}"/>
              </a:ext>
            </a:extLst>
          </p:cNvPr>
          <p:cNvCxnSpPr>
            <a:stCxn id="6" idx="2"/>
            <a:endCxn id="4" idx="1"/>
          </p:cNvCxnSpPr>
          <p:nvPr/>
        </p:nvCxnSpPr>
        <p:spPr>
          <a:xfrm>
            <a:off x="2540875" y="2564187"/>
            <a:ext cx="2047906" cy="8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5EB39-D8D2-064C-B33D-BE1FF678222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091674" y="2564188"/>
            <a:ext cx="1" cy="7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FAC62D-D221-F146-A1C0-CAB3CB8848F7}"/>
              </a:ext>
            </a:extLst>
          </p:cNvPr>
          <p:cNvCxnSpPr>
            <a:stCxn id="7" idx="2"/>
            <a:endCxn id="4" idx="7"/>
          </p:cNvCxnSpPr>
          <p:nvPr/>
        </p:nvCxnSpPr>
        <p:spPr>
          <a:xfrm flipH="1">
            <a:off x="5594568" y="2564187"/>
            <a:ext cx="1811476" cy="8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3AA39A-A09D-C24A-9AF9-038EF8B21909}"/>
              </a:ext>
            </a:extLst>
          </p:cNvPr>
          <p:cNvCxnSpPr/>
          <p:nvPr/>
        </p:nvCxnSpPr>
        <p:spPr>
          <a:xfrm>
            <a:off x="5091673" y="4154424"/>
            <a:ext cx="1" cy="7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337EAC-AD89-B647-A8D8-4B49FBB9856B}"/>
              </a:ext>
            </a:extLst>
          </p:cNvPr>
          <p:cNvSpPr txBox="1"/>
          <p:nvPr/>
        </p:nvSpPr>
        <p:spPr>
          <a:xfrm>
            <a:off x="5802874" y="228718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47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C4416-DFC5-8E47-AABA-7A08634B16A5}"/>
              </a:ext>
            </a:extLst>
          </p:cNvPr>
          <p:cNvSpPr txBox="1"/>
          <p:nvPr/>
        </p:nvSpPr>
        <p:spPr>
          <a:xfrm>
            <a:off x="4215384" y="1553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23878-F5BB-4941-B239-80C4DB2DA7F9}"/>
              </a:ext>
            </a:extLst>
          </p:cNvPr>
          <p:cNvSpPr txBox="1"/>
          <p:nvPr/>
        </p:nvSpPr>
        <p:spPr>
          <a:xfrm>
            <a:off x="4215384" y="3059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36587-6C08-684B-96CF-8FA40675FCB1}"/>
              </a:ext>
            </a:extLst>
          </p:cNvPr>
          <p:cNvSpPr txBox="1"/>
          <p:nvPr/>
        </p:nvSpPr>
        <p:spPr>
          <a:xfrm>
            <a:off x="4215383" y="4380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8FBD4-F56A-B54D-9BEB-8515B2AB75F1}"/>
              </a:ext>
            </a:extLst>
          </p:cNvPr>
          <p:cNvSpPr txBox="1"/>
          <p:nvPr/>
        </p:nvSpPr>
        <p:spPr>
          <a:xfrm>
            <a:off x="4215382" y="56321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D737A7-69BD-7E49-BA08-286738262D64}"/>
              </a:ext>
            </a:extLst>
          </p:cNvPr>
          <p:cNvCxnSpPr/>
          <p:nvPr/>
        </p:nvCxnSpPr>
        <p:spPr>
          <a:xfrm>
            <a:off x="4434354" y="438912"/>
            <a:ext cx="0" cy="10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C0806-744C-8545-8F32-1431D15F36A2}"/>
              </a:ext>
            </a:extLst>
          </p:cNvPr>
          <p:cNvCxnSpPr/>
          <p:nvPr/>
        </p:nvCxnSpPr>
        <p:spPr>
          <a:xfrm>
            <a:off x="5483352" y="1844040"/>
            <a:ext cx="0" cy="10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96BA65-70A3-864C-BD10-804575F7E2E9}"/>
              </a:ext>
            </a:extLst>
          </p:cNvPr>
          <p:cNvCxnSpPr/>
          <p:nvPr/>
        </p:nvCxnSpPr>
        <p:spPr>
          <a:xfrm>
            <a:off x="5483352" y="3429000"/>
            <a:ext cx="0" cy="10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B4E7-EB82-9949-80B4-D4244930FCF7}"/>
              </a:ext>
            </a:extLst>
          </p:cNvPr>
          <p:cNvCxnSpPr/>
          <p:nvPr/>
        </p:nvCxnSpPr>
        <p:spPr>
          <a:xfrm>
            <a:off x="5486400" y="4784098"/>
            <a:ext cx="0" cy="10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7982CA-3B04-A24E-B28B-078B92E8761C}"/>
              </a:ext>
            </a:extLst>
          </p:cNvPr>
          <p:cNvCxnSpPr>
            <a:cxnSpLocks/>
          </p:cNvCxnSpPr>
          <p:nvPr/>
        </p:nvCxnSpPr>
        <p:spPr>
          <a:xfrm>
            <a:off x="4653324" y="6001512"/>
            <a:ext cx="0" cy="60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D4AC2A-9F7A-5646-BC86-04D5C5CA2E01}"/>
              </a:ext>
            </a:extLst>
          </p:cNvPr>
          <p:cNvCxnSpPr/>
          <p:nvPr/>
        </p:nvCxnSpPr>
        <p:spPr>
          <a:xfrm>
            <a:off x="8205216" y="2459212"/>
            <a:ext cx="0" cy="10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109A00-BCAF-304A-9D35-DA14453B76FC}"/>
              </a:ext>
            </a:extLst>
          </p:cNvPr>
          <p:cNvSpPr txBox="1"/>
          <p:nvPr/>
        </p:nvSpPr>
        <p:spPr>
          <a:xfrm>
            <a:off x="8430768" y="2761488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33133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EE062-3D23-1640-95D4-B70A91AC86F2}"/>
              </a:ext>
            </a:extLst>
          </p:cNvPr>
          <p:cNvSpPr txBox="1"/>
          <p:nvPr/>
        </p:nvSpPr>
        <p:spPr>
          <a:xfrm>
            <a:off x="3648456" y="768096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5CA6AB-D703-814E-AD86-A2A011B6564D}"/>
              </a:ext>
            </a:extLst>
          </p:cNvPr>
          <p:cNvCxnSpPr/>
          <p:nvPr/>
        </p:nvCxnSpPr>
        <p:spPr>
          <a:xfrm>
            <a:off x="4764024" y="877824"/>
            <a:ext cx="0" cy="9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5D03A-83D0-EC40-B463-7DB92B7ADE06}"/>
              </a:ext>
            </a:extLst>
          </p:cNvPr>
          <p:cNvCxnSpPr/>
          <p:nvPr/>
        </p:nvCxnSpPr>
        <p:spPr>
          <a:xfrm>
            <a:off x="5629656" y="877824"/>
            <a:ext cx="0" cy="9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C9FB1-E435-924C-A02E-80F09384E7F4}"/>
              </a:ext>
            </a:extLst>
          </p:cNvPr>
          <p:cNvCxnSpPr>
            <a:cxnSpLocks/>
          </p:cNvCxnSpPr>
          <p:nvPr/>
        </p:nvCxnSpPr>
        <p:spPr>
          <a:xfrm>
            <a:off x="4764024" y="1819656"/>
            <a:ext cx="86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E39BD-1733-3C4F-A1BF-75AEC259C8D2}"/>
              </a:ext>
            </a:extLst>
          </p:cNvPr>
          <p:cNvCxnSpPr>
            <a:cxnSpLocks/>
          </p:cNvCxnSpPr>
          <p:nvPr/>
        </p:nvCxnSpPr>
        <p:spPr>
          <a:xfrm>
            <a:off x="5038344" y="877824"/>
            <a:ext cx="591312" cy="0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2BD84B-114E-2C47-B016-E06FF3FC7DA9}"/>
              </a:ext>
            </a:extLst>
          </p:cNvPr>
          <p:cNvSpPr txBox="1"/>
          <p:nvPr/>
        </p:nvSpPr>
        <p:spPr>
          <a:xfrm>
            <a:off x="4069080" y="24780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F13C7-8B5B-4440-8242-7401BD7FBA3F}"/>
              </a:ext>
            </a:extLst>
          </p:cNvPr>
          <p:cNvSpPr txBox="1"/>
          <p:nvPr/>
        </p:nvSpPr>
        <p:spPr>
          <a:xfrm>
            <a:off x="4195717" y="33569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9184C-6B0E-2947-8534-5FF3D4EC8559}"/>
              </a:ext>
            </a:extLst>
          </p:cNvPr>
          <p:cNvSpPr txBox="1"/>
          <p:nvPr/>
        </p:nvSpPr>
        <p:spPr>
          <a:xfrm>
            <a:off x="4069080" y="414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993A7-5C21-164B-B13B-F57C96BBC882}"/>
              </a:ext>
            </a:extLst>
          </p:cNvPr>
          <p:cNvSpPr txBox="1"/>
          <p:nvPr/>
        </p:nvSpPr>
        <p:spPr>
          <a:xfrm>
            <a:off x="4073117" y="49397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04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1996-8525-1C45-8166-1A46DBA6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90F5-8F1D-3548-B7D0-CA5B65F0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“String”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[ 234, “tiger”, 3.14, “tiger”, “anteater”, 234,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3 + 5j, (S, M, T) }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234, “tiger”, 3.14, “anteater”,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3 + 5j, (S, M, T) }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234: 2, “tiger”: 2, 3.14: 1, “anteater”: 1,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3 + 5j, (S, M, T) }: 1 }</a:t>
            </a:r>
          </a:p>
        </p:txBody>
      </p:sp>
    </p:spTree>
    <p:extLst>
      <p:ext uri="{BB962C8B-B14F-4D97-AF65-F5344CB8AC3E}">
        <p14:creationId xmlns:p14="http://schemas.microsoft.com/office/powerpoint/2010/main" val="42875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5845-7DFF-7A44-8C75-C7FB6F83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737360"/>
            <a:ext cx="10622280" cy="443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property(arg1: int, arg2: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"""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arg2 is a dictionary with key as str and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value as a function object that can take an int as its argument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"""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key,val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arg2: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print(key)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print(arg2[key](arg1))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3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2D4F-D690-F54C-88E5-30654EA2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877824"/>
            <a:ext cx="10567416" cy="5299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abs(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int) -&gt; int: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abs(-13)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abs(205)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205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0: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-1*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5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DCF0-40B5-DC4A-ADBD-C180CAF4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676656"/>
            <a:ext cx="10530840" cy="550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int) -&gt; bool: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(-13)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(205)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0: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False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3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DB9FDF-3C93-8B4D-9352-DA20972E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676656"/>
            <a:ext cx="10530840" cy="550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int) -&gt; bool: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(-13)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(205)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 2 == 0: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false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4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DB9FDF-3C93-8B4D-9352-DA20972E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676656"/>
            <a:ext cx="10530840" cy="550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power_of_2(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int) -&gt; int: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power_of_2(-13)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0.0001220703125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power_of_2(205)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51422017416287688817342786954917203280710495801049370729644032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power_of_2(0)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1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71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B05D-67BE-4F4A-829A-F2F37380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04088"/>
            <a:ext cx="10512552" cy="5472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dict_of_func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"abs": abs, "positive":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"power of 2": power_of_2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"main":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range(-10, 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property(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dict_of_func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B60-0AAA-1E46-905D-042773220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923B6-D246-244C-B531-1AAF7D613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summary</a:t>
            </a:r>
          </a:p>
        </p:txBody>
      </p:sp>
    </p:spTree>
    <p:extLst>
      <p:ext uri="{BB962C8B-B14F-4D97-AF65-F5344CB8AC3E}">
        <p14:creationId xmlns:p14="http://schemas.microsoft.com/office/powerpoint/2010/main" val="218675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2E00-6240-C14E-94AC-CDCC78BC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That is it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the best for your future learning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9C38-4660-4F4C-86C4-B11D69C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do this course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A9B-611C-2940-8BBE-2C309E14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intuition and appreciation of the programming world</a:t>
            </a:r>
          </a:p>
          <a:p>
            <a:r>
              <a:rPr lang="en-US" dirty="0"/>
              <a:t>To build thinking patterns that relate programming to real world</a:t>
            </a:r>
          </a:p>
          <a:p>
            <a:r>
              <a:rPr lang="en-US" dirty="0"/>
              <a:t>To build fundamentals of programming that can be a base to future learnings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C3E-ABD2-E540-84C2-882C8066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9" y="357809"/>
            <a:ext cx="10058400" cy="1371600"/>
          </a:xfrm>
        </p:spPr>
        <p:txBody>
          <a:bodyPr/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Typical compute layers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B41277DB-E998-8D4F-B558-F23079337AE5}"/>
              </a:ext>
            </a:extLst>
          </p:cNvPr>
          <p:cNvSpPr/>
          <p:nvPr/>
        </p:nvSpPr>
        <p:spPr>
          <a:xfrm>
            <a:off x="4651513" y="5077423"/>
            <a:ext cx="3200400" cy="4572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Firmware + Device drivers</a:t>
            </a:r>
          </a:p>
        </p:txBody>
      </p:sp>
      <p:sp>
        <p:nvSpPr>
          <p:cNvPr id="6" name="Dodecagon 5">
            <a:extLst>
              <a:ext uri="{FF2B5EF4-FFF2-40B4-BE49-F238E27FC236}">
                <a16:creationId xmlns:a16="http://schemas.microsoft.com/office/drawing/2014/main" id="{BDB9CA2C-D6D7-CD46-A329-FDB1BEA5DBCE}"/>
              </a:ext>
            </a:extLst>
          </p:cNvPr>
          <p:cNvSpPr/>
          <p:nvPr/>
        </p:nvSpPr>
        <p:spPr>
          <a:xfrm>
            <a:off x="5158408" y="3705823"/>
            <a:ext cx="2186609" cy="1292087"/>
          </a:xfrm>
          <a:prstGeom prst="dodecagon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F5B3E8E-0D1A-6845-A654-A13DD927F668}"/>
              </a:ext>
            </a:extLst>
          </p:cNvPr>
          <p:cNvSpPr/>
          <p:nvPr/>
        </p:nvSpPr>
        <p:spPr>
          <a:xfrm>
            <a:off x="5257800" y="2771545"/>
            <a:ext cx="2087217" cy="854765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libraries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FDC5939A-0D97-154F-AFD4-C47E5EEA66DE}"/>
              </a:ext>
            </a:extLst>
          </p:cNvPr>
          <p:cNvSpPr/>
          <p:nvPr/>
        </p:nvSpPr>
        <p:spPr>
          <a:xfrm>
            <a:off x="5123620" y="5695122"/>
            <a:ext cx="2256183" cy="954156"/>
          </a:xfrm>
          <a:prstGeom prst="can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A28539C-F28E-6B48-A0FF-806CAC05F8DF}"/>
              </a:ext>
            </a:extLst>
          </p:cNvPr>
          <p:cNvSpPr/>
          <p:nvPr/>
        </p:nvSpPr>
        <p:spPr>
          <a:xfrm>
            <a:off x="5446644" y="1439701"/>
            <a:ext cx="1679713" cy="1252331"/>
          </a:xfrm>
          <a:prstGeom prst="smileyFace">
            <a:avLst/>
          </a:prstGeom>
          <a:solidFill>
            <a:srgbClr val="D06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Python script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C6326C4-226E-1048-8BAD-3803E684057E}"/>
              </a:ext>
            </a:extLst>
          </p:cNvPr>
          <p:cNvSpPr/>
          <p:nvPr/>
        </p:nvSpPr>
        <p:spPr>
          <a:xfrm>
            <a:off x="9698182" y="377687"/>
            <a:ext cx="2109505" cy="1589658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of layers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33460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Visualizing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D036A1-8D36-3148-BC6C-14B7BFDBB646}"/>
              </a:ext>
            </a:extLst>
          </p:cNvPr>
          <p:cNvSpPr/>
          <p:nvPr/>
        </p:nvSpPr>
        <p:spPr>
          <a:xfrm>
            <a:off x="1224280" y="2077279"/>
            <a:ext cx="5565913" cy="415455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44480-CC0E-0442-BEAF-0B262635474A}"/>
              </a:ext>
            </a:extLst>
          </p:cNvPr>
          <p:cNvSpPr txBox="1"/>
          <p:nvPr/>
        </p:nvSpPr>
        <p:spPr>
          <a:xfrm>
            <a:off x="3329609" y="239721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6B864-7C4B-1F4E-9D79-398F4B613112}"/>
              </a:ext>
            </a:extLst>
          </p:cNvPr>
          <p:cNvSpPr/>
          <p:nvPr/>
        </p:nvSpPr>
        <p:spPr>
          <a:xfrm>
            <a:off x="4412974" y="3604357"/>
            <a:ext cx="1461052" cy="16136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4D226-14BF-C94A-92D5-402A7ECC2A8D}"/>
              </a:ext>
            </a:extLst>
          </p:cNvPr>
          <p:cNvSpPr txBox="1"/>
          <p:nvPr/>
        </p:nvSpPr>
        <p:spPr>
          <a:xfrm>
            <a:off x="1902992" y="41545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64FC-41BF-494A-B7EA-F1D2953C3166}"/>
              </a:ext>
            </a:extLst>
          </p:cNvPr>
          <p:cNvSpPr txBox="1"/>
          <p:nvPr/>
        </p:nvSpPr>
        <p:spPr>
          <a:xfrm>
            <a:off x="7176052" y="16336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 = Valid + Invalid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superscript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denotes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complement-of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BEB2-FF3C-5742-80F8-0D57F8D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world for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E99946-B9BA-FD49-8B91-A703E812E191}"/>
              </a:ext>
            </a:extLst>
          </p:cNvPr>
          <p:cNvSpPr/>
          <p:nvPr/>
        </p:nvSpPr>
        <p:spPr>
          <a:xfrm>
            <a:off x="1355835" y="2039007"/>
            <a:ext cx="2259724" cy="21546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Processor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DB8907-1120-3746-ACEF-D825DF600B38}"/>
              </a:ext>
            </a:extLst>
          </p:cNvPr>
          <p:cNvSpPr/>
          <p:nvPr/>
        </p:nvSpPr>
        <p:spPr>
          <a:xfrm>
            <a:off x="7341476" y="2039007"/>
            <a:ext cx="2259724" cy="21546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06D4EC-B5D3-5D45-A776-4F3C7255091A}"/>
              </a:ext>
            </a:extLst>
          </p:cNvPr>
          <p:cNvSpPr/>
          <p:nvPr/>
        </p:nvSpPr>
        <p:spPr>
          <a:xfrm>
            <a:off x="3615559" y="2915306"/>
            <a:ext cx="3741682" cy="402021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22F6C-083E-0948-B7A0-C46BB28B88BF}"/>
              </a:ext>
            </a:extLst>
          </p:cNvPr>
          <p:cNvSpPr txBox="1"/>
          <p:nvPr/>
        </p:nvSpPr>
        <p:spPr>
          <a:xfrm>
            <a:off x="1355835" y="4357279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Processes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31429-5709-0A43-8BE5-FB674B96CD10}"/>
              </a:ext>
            </a:extLst>
          </p:cNvPr>
          <p:cNvSpPr txBox="1"/>
          <p:nvPr/>
        </p:nvSpPr>
        <p:spPr>
          <a:xfrm>
            <a:off x="7852707" y="4357279"/>
            <a:ext cx="12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A7187-F32D-7043-A7A6-D39FF805114F}"/>
              </a:ext>
            </a:extLst>
          </p:cNvPr>
          <p:cNvSpPr txBox="1"/>
          <p:nvPr/>
        </p:nvSpPr>
        <p:spPr>
          <a:xfrm>
            <a:off x="3610106" y="6308209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This is a highly simplistic view</a:t>
            </a:r>
          </a:p>
        </p:txBody>
      </p:sp>
    </p:spTree>
    <p:extLst>
      <p:ext uri="{BB962C8B-B14F-4D97-AF65-F5344CB8AC3E}">
        <p14:creationId xmlns:p14="http://schemas.microsoft.com/office/powerpoint/2010/main" val="318588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D97-3729-4340-A5F1-E9B4F04B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DA959-0AB4-224E-BFE5-7DE584CA045C}"/>
              </a:ext>
            </a:extLst>
          </p:cNvPr>
          <p:cNvSpPr/>
          <p:nvPr/>
        </p:nvSpPr>
        <p:spPr>
          <a:xfrm>
            <a:off x="1366463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FEC43A-99F8-5F4E-8852-E827177A2DB2}"/>
              </a:ext>
            </a:extLst>
          </p:cNvPr>
          <p:cNvSpPr/>
          <p:nvPr/>
        </p:nvSpPr>
        <p:spPr>
          <a:xfrm>
            <a:off x="4703851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691FF-78B0-FA46-9811-E45B04FBD238}"/>
              </a:ext>
            </a:extLst>
          </p:cNvPr>
          <p:cNvSpPr/>
          <p:nvPr/>
        </p:nvSpPr>
        <p:spPr>
          <a:xfrm>
            <a:off x="4510355" y="2465798"/>
            <a:ext cx="193496" cy="2342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0A8962-DD11-9F49-845D-09E5474AFD31}"/>
              </a:ext>
            </a:extLst>
          </p:cNvPr>
          <p:cNvGraphicFramePr>
            <a:graphicFrameLocks noGrp="1"/>
          </p:cNvGraphicFramePr>
          <p:nvPr/>
        </p:nvGraphicFramePr>
        <p:xfrm>
          <a:off x="1356189" y="2676655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5DF764-A12F-0744-ABB4-8335A60FE45A}"/>
              </a:ext>
            </a:extLst>
          </p:cNvPr>
          <p:cNvGraphicFramePr>
            <a:graphicFrameLocks noGrp="1"/>
          </p:cNvGraphicFramePr>
          <p:nvPr/>
        </p:nvGraphicFramePr>
        <p:xfrm>
          <a:off x="4698713" y="2694517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6267B8-06CB-8043-9065-8FE759096C66}"/>
              </a:ext>
            </a:extLst>
          </p:cNvPr>
          <p:cNvSpPr txBox="1"/>
          <p:nvPr/>
        </p:nvSpPr>
        <p:spPr>
          <a:xfrm>
            <a:off x="2474076" y="4679612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B5C75-4B86-4A4D-B265-C0F82B71966F}"/>
              </a:ext>
            </a:extLst>
          </p:cNvPr>
          <p:cNvSpPr txBox="1"/>
          <p:nvPr/>
        </p:nvSpPr>
        <p:spPr>
          <a:xfrm>
            <a:off x="5816600" y="467880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EEB21-DFC0-8D44-A165-2E9F8BAAE2F3}"/>
              </a:ext>
            </a:extLst>
          </p:cNvPr>
          <p:cNvSpPr txBox="1"/>
          <p:nvPr/>
        </p:nvSpPr>
        <p:spPr>
          <a:xfrm>
            <a:off x="2193846" y="2189436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189DC-24EB-F943-B9B0-727F6C5F9378}"/>
              </a:ext>
            </a:extLst>
          </p:cNvPr>
          <p:cNvSpPr txBox="1"/>
          <p:nvPr/>
        </p:nvSpPr>
        <p:spPr>
          <a:xfrm>
            <a:off x="5531233" y="2161301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2DFB09-15D6-2249-B1FD-5A3971C5E0D1}"/>
              </a:ext>
            </a:extLst>
          </p:cNvPr>
          <p:cNvGraphicFramePr>
            <a:graphicFrameLocks noGrp="1"/>
          </p:cNvGraphicFramePr>
          <p:nvPr/>
        </p:nvGraphicFramePr>
        <p:xfrm>
          <a:off x="494905" y="2658557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DF9266-13DC-2C46-8555-33EFAF263845}"/>
              </a:ext>
            </a:extLst>
          </p:cNvPr>
          <p:cNvGraphicFramePr>
            <a:graphicFrameLocks noGrp="1"/>
          </p:cNvGraphicFramePr>
          <p:nvPr/>
        </p:nvGraphicFramePr>
        <p:xfrm>
          <a:off x="7946602" y="2676655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33727B-22D7-AC48-A136-FF9AAC5681B2}"/>
              </a:ext>
            </a:extLst>
          </p:cNvPr>
          <p:cNvSpPr/>
          <p:nvPr/>
        </p:nvSpPr>
        <p:spPr>
          <a:xfrm>
            <a:off x="3820369" y="2546405"/>
            <a:ext cx="1997336" cy="785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F3D23-C8D0-F343-AED2-B2A6EC7F1B1C}"/>
              </a:ext>
            </a:extLst>
          </p:cNvPr>
          <p:cNvSpPr txBox="1"/>
          <p:nvPr/>
        </p:nvSpPr>
        <p:spPr>
          <a:xfrm>
            <a:off x="4519463" y="1087341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9D0D8-3B65-7D4F-886D-CDFD150BDF7F}"/>
              </a:ext>
            </a:extLst>
          </p:cNvPr>
          <p:cNvSpPr txBox="1"/>
          <p:nvPr/>
        </p:nvSpPr>
        <p:spPr>
          <a:xfrm>
            <a:off x="4467017" y="45747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6E3C-1181-C641-8BA8-CC9616C37525}"/>
              </a:ext>
            </a:extLst>
          </p:cNvPr>
          <p:cNvSpPr txBox="1"/>
          <p:nvPr/>
        </p:nvSpPr>
        <p:spPr>
          <a:xfrm>
            <a:off x="1445099" y="27543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8D9CD-3140-5940-B620-69ACE16BA98C}"/>
              </a:ext>
            </a:extLst>
          </p:cNvPr>
          <p:cNvSpPr txBox="1"/>
          <p:nvPr/>
        </p:nvSpPr>
        <p:spPr>
          <a:xfrm>
            <a:off x="8326290" y="2754393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5650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C15F-17FD-C441-8266-41EAC62E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290-F09C-4E4F-8D30-224D5BEF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bool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float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complex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E59C341-92A3-9348-AAD9-C983D93BC0EA}" vid="{1CA4A481-EAFF-8D48-8B57-1E980169E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145</TotalTime>
  <Words>705</Words>
  <Application>Microsoft Macintosh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Custom Design</vt:lpstr>
      <vt:lpstr>Preamble</vt:lpstr>
      <vt:lpstr>Introduction to programming  (Python)</vt:lpstr>
      <vt:lpstr>Why did we do this course ?</vt:lpstr>
      <vt:lpstr>Typical compute layers</vt:lpstr>
      <vt:lpstr>Visualizing State</vt:lpstr>
      <vt:lpstr>Computer world for programming</vt:lpstr>
      <vt:lpstr>Memory</vt:lpstr>
      <vt:lpstr>PowerPoint Presentation</vt:lpstr>
      <vt:lpstr>Scalar types</vt:lpstr>
      <vt:lpstr>PowerPoint Presentation</vt:lpstr>
      <vt:lpstr>PowerPoint Presentation</vt:lpstr>
      <vt:lpstr>PowerPoint Presentation</vt:lpstr>
      <vt:lpstr>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 is it !  All the best for your future learning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Preamble</dc:title>
  <dc:creator>Microsoft Office User</dc:creator>
  <cp:lastModifiedBy>Microsoft Office User</cp:lastModifiedBy>
  <cp:revision>25</cp:revision>
  <dcterms:created xsi:type="dcterms:W3CDTF">2020-09-14T10:10:42Z</dcterms:created>
  <dcterms:modified xsi:type="dcterms:W3CDTF">2020-09-14T12:35:43Z</dcterms:modified>
</cp:coreProperties>
</file>