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0"/>
  </p:notesMasterIdLst>
  <p:sldIdLst>
    <p:sldId id="256" r:id="rId2"/>
    <p:sldId id="263" r:id="rId3"/>
    <p:sldId id="264" r:id="rId4"/>
    <p:sldId id="272" r:id="rId5"/>
    <p:sldId id="265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675-FBD4-224D-B6F2-4C41A3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That’s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comes into picture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hierarchy in a typical system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L2  L3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cache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an associated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	= 8 bits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	= 1 Byte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Short	= 2 Bytes	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Word	= 4 Bytes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	= 4 Bytes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Double = 8 Bytes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Remember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int, double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architecture dependent (x86, ARM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#0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the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Represented by &lt;class ‘bool’&gt;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Most common functions applied on Boolean: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and, or, negation, equality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Have a look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hlinkClick r:id="rId2"/>
              </a:rPr>
              <a:t>https://en.wikipedia.org/wiki/Truth_table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BC735-F742-524D-9C18-02D1212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4026-8053-BA41-B32A-EBAFC0B3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be represented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decimal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(default)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octal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0o/0O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hexadecimal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(0x/0X)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binary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0b/0B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i="1" dirty="0">
                <a:solidFill>
                  <a:srgbClr val="7030A0"/>
                </a:solidFill>
              </a:rPr>
              <a:t>Following information varies between programming languages: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Typically, </a:t>
            </a:r>
            <a:r>
              <a:rPr lang="en-US" b="1" i="1" dirty="0">
                <a:solidFill>
                  <a:srgbClr val="7030A0"/>
                </a:solidFill>
              </a:rPr>
              <a:t>4 Bytes or 32 Bits</a:t>
            </a:r>
            <a:r>
              <a:rPr lang="en-US" i="1" dirty="0">
                <a:solidFill>
                  <a:srgbClr val="7030A0"/>
                </a:solidFill>
              </a:rPr>
              <a:t> are used in memory to represent a single integer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Similarly, </a:t>
            </a:r>
            <a:r>
              <a:rPr lang="en-US" b="1" i="1" dirty="0">
                <a:solidFill>
                  <a:srgbClr val="7030A0"/>
                </a:solidFill>
              </a:rPr>
              <a:t>8 Bytes or 64 Bits</a:t>
            </a:r>
            <a:r>
              <a:rPr lang="en-US" i="1" dirty="0">
                <a:solidFill>
                  <a:srgbClr val="7030A0"/>
                </a:solidFill>
              </a:rPr>
              <a:t> are used in memory to represent a </a:t>
            </a:r>
            <a:r>
              <a:rPr lang="en-US" b="1" i="1" dirty="0">
                <a:solidFill>
                  <a:srgbClr val="7030A0"/>
                </a:solidFill>
              </a:rPr>
              <a:t>Long</a:t>
            </a:r>
            <a:r>
              <a:rPr lang="en-US" i="1" dirty="0">
                <a:solidFill>
                  <a:srgbClr val="7030A0"/>
                </a:solidFill>
              </a:rPr>
              <a:t> integer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Python3 allows you to create as big an integer as you want (constrained by our memory availability) !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It can do this by internally maintaining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digits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123456789123456789123456789123456789…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‘int’&gt; 	(Don’t worry about it for now)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77E67-1D0F-5C45-A365-CDC3649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#2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4CCD-6C1F-B24C-A890-0D3EA6A2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Represented as a number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point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Optionally, the character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followed by a positive or negative integer can be used to write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scientific-notation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0.0016	# Non-scientific notation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1.6e-3 # Scientific notation</a:t>
            </a:r>
          </a:p>
          <a:p>
            <a:r>
              <a:rPr lang="en-US" i="1" dirty="0">
                <a:solidFill>
                  <a:srgbClr val="7030A0"/>
                </a:solidFill>
              </a:rPr>
              <a:t>Following information varies between programming languages: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Typically, </a:t>
            </a:r>
            <a:r>
              <a:rPr lang="en-US" b="1" i="1" dirty="0">
                <a:solidFill>
                  <a:srgbClr val="7030A0"/>
                </a:solidFill>
              </a:rPr>
              <a:t>8 Bytes or 64 Bits</a:t>
            </a:r>
            <a:r>
              <a:rPr lang="en-US" i="1" dirty="0">
                <a:solidFill>
                  <a:srgbClr val="7030A0"/>
                </a:solidFill>
              </a:rPr>
              <a:t> are used in memory to represent a single floating-point number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‘float’&gt;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pPr marL="27432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pPr marL="27432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6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D2C26-AA88-894F-878A-E9DCBD69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#3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CCE3-23CA-7349-8910-FA533F8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important in all major scientific and computing fields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a lesson on its own!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now, in Python, it can be used as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(real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imaginary)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‘complex’&gt;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501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Where is this State ?</vt:lpstr>
      <vt:lpstr>How is this State represented?</vt:lpstr>
      <vt:lpstr>Data type #0 Booleans</vt:lpstr>
      <vt:lpstr>Data type #1 Integers</vt:lpstr>
      <vt:lpstr>Data type #2 Floating-Point numbers</vt:lpstr>
      <vt:lpstr>Data type #3 Complex numbers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3</cp:revision>
  <dcterms:created xsi:type="dcterms:W3CDTF">2020-02-11T22:04:39Z</dcterms:created>
  <dcterms:modified xsi:type="dcterms:W3CDTF">2020-02-13T10:37:55Z</dcterms:modified>
</cp:coreProperties>
</file>