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0"/>
  </p:notesMasterIdLst>
  <p:sldIdLst>
    <p:sldId id="256" r:id="rId2"/>
    <p:sldId id="263" r:id="rId3"/>
    <p:sldId id="264" r:id="rId4"/>
    <p:sldId id="272" r:id="rId5"/>
    <p:sldId id="265" r:id="rId6"/>
    <p:sldId id="266" r:id="rId7"/>
    <p:sldId id="267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65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1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9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9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35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489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7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 cap="none" dirty="0">
                <a:solidFill>
                  <a:schemeClr val="tx1"/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cap="none" dirty="0"/>
              <a:t>Session</a:t>
            </a:r>
            <a:r>
              <a:rPr lang="en-US" sz="2000" dirty="0"/>
              <a:t> #2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State, Data types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E3E2F-68A2-0F43-BF4C-6BBE12FA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 is 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9675-FBD4-224D-B6F2-4C41A3C6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That’s 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comes into picture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hierarchy in a typical system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L2  L3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cache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SRAM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6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19DC1-05EE-6F45-81B6-7D868849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is 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represented?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473E-CDF5-B144-A2C9-AC8DD5B4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has an associated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Byte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Byte	= 8 bits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	= 1 Byte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Short	= 2 Bytes	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Word	= 4 Bytes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	= 4 Bytes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Double = 8 Bytes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Remember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int, double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architecture dependent (x86, ARM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84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23627-9991-F846-8467-8BE7A62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#0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B732-625F-2841-9D7D-66837B39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hold the values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Represented by &lt;class ‘bool’&gt;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Most common functions applied on Boolean: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and, or, negation, equality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Have a look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hlinkClick r:id="rId2"/>
              </a:rPr>
              <a:t>https://en.wikipedia.org/wiki/Truth_table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9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BC735-F742-524D-9C18-02D12129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#1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4026-8053-BA41-B32A-EBAFC0B3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be represented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decimal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(default)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octal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0o/0O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hexadecimal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(0x/0X)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binary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0b/0B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i="1" dirty="0">
                <a:solidFill>
                  <a:srgbClr val="7030A0"/>
                </a:solidFill>
              </a:rPr>
              <a:t>Following information varies between programming languages: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Typically, </a:t>
            </a:r>
            <a:r>
              <a:rPr lang="en-US" b="1" i="1" dirty="0">
                <a:solidFill>
                  <a:srgbClr val="7030A0"/>
                </a:solidFill>
              </a:rPr>
              <a:t>4 Bytes or 32 Bits</a:t>
            </a:r>
            <a:r>
              <a:rPr lang="en-US" i="1" dirty="0">
                <a:solidFill>
                  <a:srgbClr val="7030A0"/>
                </a:solidFill>
              </a:rPr>
              <a:t> are used in memory to represent a single integer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Similarly, </a:t>
            </a:r>
            <a:r>
              <a:rPr lang="en-US" b="1" i="1" dirty="0">
                <a:solidFill>
                  <a:srgbClr val="7030A0"/>
                </a:solidFill>
              </a:rPr>
              <a:t>8 Bytes or 64 Bits</a:t>
            </a:r>
            <a:r>
              <a:rPr lang="en-US" i="1" dirty="0">
                <a:solidFill>
                  <a:srgbClr val="7030A0"/>
                </a:solidFill>
              </a:rPr>
              <a:t> are used in memory to represent a </a:t>
            </a:r>
            <a:r>
              <a:rPr lang="en-US" b="1" i="1" dirty="0">
                <a:solidFill>
                  <a:srgbClr val="7030A0"/>
                </a:solidFill>
              </a:rPr>
              <a:t>Long</a:t>
            </a:r>
            <a:r>
              <a:rPr lang="en-US" i="1" dirty="0">
                <a:solidFill>
                  <a:srgbClr val="7030A0"/>
                </a:solidFill>
              </a:rPr>
              <a:t> integer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Python3 allows you to create as big an integer as you want (constrained by our memory availability) !</a:t>
            </a:r>
          </a:p>
          <a:p>
            <a:pPr lvl="1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It can do this by internally maintaining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digits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123456789123456789123456789123456789…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‘int’&gt; 	(Don’t worry about it for now)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4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77E67-1D0F-5C45-A365-CDC3649D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#2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4CCD-6C1F-B24C-A890-0D3EA6A21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Represented as a number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point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Optionally, the character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followed by a positive or negative integer can be used to write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scientific-notation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0.0016	# Non-scientific notation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1.6e-3 # Scientific notation</a:t>
            </a:r>
          </a:p>
          <a:p>
            <a:r>
              <a:rPr lang="en-US" i="1" dirty="0">
                <a:solidFill>
                  <a:srgbClr val="7030A0"/>
                </a:solidFill>
              </a:rPr>
              <a:t>Following information varies between programming languages: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Typically, </a:t>
            </a:r>
            <a:r>
              <a:rPr lang="en-US" b="1" i="1" dirty="0">
                <a:solidFill>
                  <a:srgbClr val="7030A0"/>
                </a:solidFill>
              </a:rPr>
              <a:t>8 Bytes or 64 Bits</a:t>
            </a:r>
            <a:r>
              <a:rPr lang="en-US" i="1" dirty="0">
                <a:solidFill>
                  <a:srgbClr val="7030A0"/>
                </a:solidFill>
              </a:rPr>
              <a:t> are used in memory to represent a single floating-point number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‘float’&gt;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pPr marL="274320" lvl="1" indent="0">
              <a:buNone/>
            </a:pPr>
            <a:endParaRPr lang="en-US" i="1" dirty="0">
              <a:solidFill>
                <a:srgbClr val="7030A0"/>
              </a:solidFill>
            </a:endParaRPr>
          </a:p>
          <a:p>
            <a:pPr marL="274320" lvl="1" indent="0">
              <a:buNone/>
            </a:pPr>
            <a:endParaRPr lang="en-US" i="1" dirty="0">
              <a:solidFill>
                <a:srgbClr val="7030A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6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D2C26-AA88-894F-878A-E9DCBD69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#3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CCE3-23CA-7349-8910-FA533F85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Super important in all major scientific and computing fields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 is a lesson on its own!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now, in Python, it can be used as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+ 4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# (real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imaginary)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‘complex’&gt;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9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REPL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write small snippets of code to understand what they do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pieces of code and see what output they produce immediately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each of the data type we have seen in this session,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the above for 1 small, 1 medium, 1 big value in respective data type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python3 built-in functions, 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them and they are very useful!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505</Words>
  <Application>Microsoft Macintosh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Consolas</vt:lpstr>
      <vt:lpstr>Garamond</vt:lpstr>
      <vt:lpstr>Savon</vt:lpstr>
      <vt:lpstr>Introduction to programming  (Python)</vt:lpstr>
      <vt:lpstr>Where is this State ?</vt:lpstr>
      <vt:lpstr>How is this State represented?</vt:lpstr>
      <vt:lpstr>Data type #0 Booleans</vt:lpstr>
      <vt:lpstr>Data type #1 Integers</vt:lpstr>
      <vt:lpstr>Data type #2 Floating-Point numbers</vt:lpstr>
      <vt:lpstr>Data type #3 Complex numbers</vt:lpstr>
      <vt:lpstr>Time to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4</cp:revision>
  <dcterms:created xsi:type="dcterms:W3CDTF">2020-02-11T22:04:39Z</dcterms:created>
  <dcterms:modified xsi:type="dcterms:W3CDTF">2020-06-06T12:07:53Z</dcterms:modified>
</cp:coreProperties>
</file>