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5"/>
  </p:notesMasterIdLst>
  <p:sldIdLst>
    <p:sldId id="256" r:id="rId2"/>
    <p:sldId id="277" r:id="rId3"/>
    <p:sldId id="278" r:id="rId4"/>
    <p:sldId id="268" r:id="rId5"/>
    <p:sldId id="274" r:id="rId6"/>
    <p:sldId id="283" r:id="rId7"/>
    <p:sldId id="284" r:id="rId8"/>
    <p:sldId id="285" r:id="rId9"/>
    <p:sldId id="271" r:id="rId10"/>
    <p:sldId id="282" r:id="rId11"/>
    <p:sldId id="270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#4</a:t>
            </a:r>
          </a:p>
          <a:p>
            <a:pPr algn="l">
              <a:spcAft>
                <a:spcPts val="600"/>
              </a:spcAft>
            </a:pPr>
            <a:r>
              <a:rPr lang="en-US" sz="2000"/>
              <a:t>Conditionals, String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B7502-699E-3747-983F-A88F6888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8BF0-8581-4046-9F68-D62F5965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 (or inputs) are presented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available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python script has at least one command-line argument (The name of the script)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#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arg_1 arg_2	#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’, ‘arg_1’, ‘arg_2’]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data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will be introduced in a later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more on this later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can get messy, prefer using module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use any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in your script (Ex: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REPL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each of the data type we have seen in this session,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the above for 1 small, 1 medium, 1 big value in respective data type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 of strings,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9ADA6-4AC5-1B4C-8B4D-A660FDF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229-F889-2D44-93A4-E978CAE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b="1" dirty="0">
                <a:solidFill>
                  <a:schemeClr val="tx2"/>
                </a:solidFill>
              </a:rPr>
              <a:t>bitwise operator(s)</a:t>
            </a:r>
            <a:r>
              <a:rPr lang="en-US" dirty="0">
                <a:solidFill>
                  <a:schemeClr val="tx2"/>
                </a:solidFill>
              </a:rPr>
              <a:t> to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is even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is odd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is a power of 2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can be represented by 1 byte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can be represented by 2 bytes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can be represented by 4 bytes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can be represented by 8 bytes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Pen + Paper is fine but if you can REPLT it, then super !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D3A5E-6D47-7945-8979-EDDCBE8E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More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D98E-054E-4B4F-9BB4-1D9993EB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command-line arguments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number of command-line arguments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 a string as input to program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the input string is empty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that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reversed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that string is palindrome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BBE1-3A6B-1C40-862C-EED1C505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834887"/>
            <a:ext cx="9997661" cy="51308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similar, usage is dependent on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code-clarity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usually used to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 will talk about this in another session)</a:t>
            </a:r>
            <a:endParaRPr lang="en-US" b="1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used to create a 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execution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opposed to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 which is executed only once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condition, in above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ought to evaluate to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data-type</a:t>
            </a:r>
            <a:endParaRPr lang="en-US" i="1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 that occupies memory has a type and value</a:t>
            </a: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says how wide the thing is and Value quantifies the thing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type #4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Strings and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Very powerful and popularly used in almost all scripts !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Characters are represented by </a:t>
            </a:r>
            <a:r>
              <a:rPr lang="en-US" sz="1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1500" i="1" dirty="0">
                <a:solidFill>
                  <a:schemeClr val="tx2"/>
                </a:solidFill>
              </a:rPr>
              <a:t>Typically, </a:t>
            </a:r>
            <a:r>
              <a:rPr lang="en-US" sz="1500" b="1" i="1" dirty="0">
                <a:solidFill>
                  <a:schemeClr val="tx2"/>
                </a:solidFill>
              </a:rPr>
              <a:t>1 Byte </a:t>
            </a:r>
            <a:r>
              <a:rPr lang="en-US" sz="1500" i="1" dirty="0">
                <a:solidFill>
                  <a:schemeClr val="tx2"/>
                </a:solidFill>
              </a:rPr>
              <a:t>is used in memory to represent a single character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Strings are represented in </a:t>
            </a:r>
            <a:r>
              <a:rPr lang="en-US" sz="1500" b="1" dirty="0">
                <a:solidFill>
                  <a:schemeClr val="tx2"/>
                </a:solidFill>
              </a:rPr>
              <a:t>Unicode*</a:t>
            </a:r>
            <a:r>
              <a:rPr lang="en-US" sz="1500" dirty="0">
                <a:solidFill>
                  <a:schemeClr val="tx2"/>
                </a:solidFill>
              </a:rPr>
              <a:t> and by</a:t>
            </a:r>
            <a:r>
              <a:rPr lang="en-US" sz="1500" b="1" dirty="0">
                <a:solidFill>
                  <a:schemeClr val="tx2"/>
                </a:solidFill>
              </a:rPr>
              <a:t> </a:t>
            </a:r>
            <a:r>
              <a:rPr lang="en-US" sz="1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Strings are </a:t>
            </a:r>
            <a:r>
              <a:rPr lang="en-US" sz="1500" b="1" i="1" dirty="0">
                <a:solidFill>
                  <a:schemeClr val="tx2"/>
                </a:solidFill>
                <a:cs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 of </a:t>
            </a:r>
            <a:r>
              <a:rPr lang="en-US" sz="1500" b="1" dirty="0">
                <a:solidFill>
                  <a:schemeClr val="tx2"/>
                </a:solidFill>
                <a:cs typeface="Consolas" panose="020B0609020204030204" pitchFamily="49" charset="0"/>
              </a:rPr>
              <a:t>character</a:t>
            </a: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(s)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Keep </a:t>
            </a:r>
            <a:r>
              <a:rPr lang="en-US" sz="1500" b="1" i="1" dirty="0">
                <a:solidFill>
                  <a:schemeClr val="tx2"/>
                </a:solidFill>
                <a:cs typeface="Consolas" panose="020B0609020204030204" pitchFamily="49" charset="0"/>
              </a:rPr>
              <a:t>sequence</a:t>
            </a:r>
            <a:r>
              <a:rPr lang="en-US" sz="1500" i="1" dirty="0">
                <a:solidFill>
                  <a:schemeClr val="tx2"/>
                </a:solidFill>
                <a:cs typeface="Consolas" panose="020B0609020204030204" pitchFamily="49" charset="0"/>
              </a:rPr>
              <a:t> in mind, we’ll keep coming back to it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Strings can be </a:t>
            </a:r>
            <a:r>
              <a:rPr lang="en-US" sz="1500" b="1" dirty="0">
                <a:solidFill>
                  <a:schemeClr val="tx2"/>
                </a:solidFill>
                <a:cs typeface="Consolas" panose="020B0609020204030204" pitchFamily="49" charset="0"/>
              </a:rPr>
              <a:t>literal**</a:t>
            </a: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 such as </a:t>
            </a:r>
            <a:r>
              <a:rPr lang="en-US" sz="1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“Whatever appears inside quotes; single or double is a string literal”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50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50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https://en.wikipedia.org/wiki/Unicode</a:t>
            </a:r>
            <a:endParaRPr lang="en-US" sz="1500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50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These are allocated efficiently in memory by compilers and users cannot modify them</a:t>
            </a:r>
          </a:p>
        </p:txBody>
      </p:sp>
    </p:spTree>
    <p:extLst>
      <p:ext uri="{BB962C8B-B14F-4D97-AF65-F5344CB8AC3E}">
        <p14:creationId xmlns:p14="http://schemas.microsoft.com/office/powerpoint/2010/main" val="12579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86915-DAD3-914F-BB74-D5B0A1C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String: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774B-CF6F-2C46-A728-35915995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 us name the above string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is represented by the data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of the items in the above sequence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can be accessed individually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an item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(word[0])	# ‘l’, index = 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(word[1])	# ‘e’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(word[4])	# ‘n’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(word[5])	# Error!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115D8-3BC2-2047-9F24-7A148833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70348"/>
              </p:ext>
            </p:extLst>
          </p:nvPr>
        </p:nvGraphicFramePr>
        <p:xfrm>
          <a:off x="1175512" y="2150782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36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A218-7856-CF49-B006-671BCFDF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8040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	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5E24-77EC-FF40-8F31-29338AE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provides the implementation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(Similar to all other built-in types)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2C7710-D099-5441-90B9-68557FBA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99498"/>
              </p:ext>
            </p:extLst>
          </p:nvPr>
        </p:nvGraphicFramePr>
        <p:xfrm>
          <a:off x="1466922" y="3149260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95852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686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8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name: str = “snake”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3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Length of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first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–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name[:3]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- 3:]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9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name[1:4]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4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3D211-EA94-BB4E-BD1F-ACC422D57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87684"/>
              </p:ext>
            </p:extLst>
          </p:nvPr>
        </p:nvGraphicFramePr>
        <p:xfrm>
          <a:off x="2032000" y="719666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9064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20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Concatenate or join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“first_name” + “last_name”</a:t>
                      </a:r>
                      <a:b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“”.join([“first_name”, “last_name”])*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7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Reassign a string to another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= “snape”</a:t>
                      </a:r>
                    </a:p>
                    <a:p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Strings are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immutable**</a:t>
                      </a:r>
                    </a:p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You cannot do </a:t>
                      </a:r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name[3] = ‘p’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string of 5 ‘a’(s)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five_a: str = ‘a’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7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473821-B447-3642-8E40-A5BE4F83A8B4}"/>
              </a:ext>
            </a:extLst>
          </p:cNvPr>
          <p:cNvSpPr txBox="1"/>
          <p:nvPr/>
        </p:nvSpPr>
        <p:spPr>
          <a:xfrm>
            <a:off x="2032000" y="5815168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When you see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(), it is usually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**We’ll talk about mutability later</a:t>
            </a:r>
          </a:p>
        </p:txBody>
      </p:sp>
    </p:spTree>
    <p:extLst>
      <p:ext uri="{BB962C8B-B14F-4D97-AF65-F5344CB8AC3E}">
        <p14:creationId xmlns:p14="http://schemas.microsoft.com/office/powerpoint/2010/main" val="13834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686E2-ABAF-CA46-864B-4A5F5D8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operations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E5E-BDA9-4742-9610-BEC11CE5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operations defined for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playing with them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upper(), lower()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join(), split(), and replace()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Escape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Triple-Quoted Strings '''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1102</Words>
  <Application>Microsoft Macintosh PowerPoint</Application>
  <PresentationFormat>Widescreen</PresentationFormat>
  <Paragraphs>166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Conditional statements</vt:lpstr>
      <vt:lpstr>PowerPoint Presentation</vt:lpstr>
      <vt:lpstr>Data types so far</vt:lpstr>
      <vt:lpstr>Data type #4 Strings and Characters</vt:lpstr>
      <vt:lpstr>String: A sequence of char</vt:lpstr>
      <vt:lpstr>Operations on a str </vt:lpstr>
      <vt:lpstr>PowerPoint Presentation</vt:lpstr>
      <vt:lpstr>More operations on str </vt:lpstr>
      <vt:lpstr>Command-line arguments</vt:lpstr>
      <vt:lpstr>Time to code</vt:lpstr>
      <vt:lpstr>More …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7</cp:revision>
  <dcterms:created xsi:type="dcterms:W3CDTF">2020-04-11T10:48:24Z</dcterms:created>
  <dcterms:modified xsi:type="dcterms:W3CDTF">2020-06-06T12:09:37Z</dcterms:modified>
</cp:coreProperties>
</file>