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sldIdLst>
    <p:sldId id="256" r:id="rId2"/>
    <p:sldId id="277" r:id="rId3"/>
    <p:sldId id="278" r:id="rId4"/>
    <p:sldId id="286" r:id="rId5"/>
    <p:sldId id="268" r:id="rId6"/>
    <p:sldId id="287" r:id="rId7"/>
    <p:sldId id="274" r:id="rId8"/>
    <p:sldId id="289" r:id="rId9"/>
    <p:sldId id="290" r:id="rId10"/>
    <p:sldId id="283" r:id="rId11"/>
    <p:sldId id="275" r:id="rId12"/>
    <p:sldId id="291" r:id="rId13"/>
    <p:sldId id="292" r:id="rId14"/>
    <p:sldId id="288" r:id="rId15"/>
    <p:sldId id="284" r:id="rId16"/>
    <p:sldId id="285" r:id="rId17"/>
    <p:sldId id="271" r:id="rId18"/>
    <p:sldId id="282" r:id="rId19"/>
    <p:sldId id="27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AE6E-0E3A-F042-93C9-80A91E8FC865}"/>
              </a:ext>
            </a:extLst>
          </p:cNvPr>
          <p:cNvSpPr txBox="1"/>
          <p:nvPr/>
        </p:nvSpPr>
        <p:spPr>
          <a:xfrm>
            <a:off x="9113178" y="2153464"/>
            <a:ext cx="2590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str = “learn”</a:t>
            </a:r>
          </a:p>
        </p:txBody>
      </p:sp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40484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name[0] gives a reference to ‘m’</a:t>
            </a:r>
          </a:p>
          <a:p>
            <a:r>
              <a:rPr lang="en-US" dirty="0"/>
              <a:t>name[1] gives a reference to ‘a’</a:t>
            </a:r>
          </a:p>
          <a:p>
            <a:r>
              <a:rPr lang="en-US" dirty="0"/>
              <a:t>name[2] gives a reference to ‘s’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name[3] gives a reference to ‘k’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97608-EA64-CD45-9392-311FD470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7886"/>
              </p:ext>
            </p:extLst>
          </p:nvPr>
        </p:nvGraphicFramePr>
        <p:xfrm>
          <a:off x="1559389" y="3896020"/>
          <a:ext cx="3649608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2402">
                  <a:extLst>
                    <a:ext uri="{9D8B030D-6E8A-4147-A177-3AD203B41FA5}">
                      <a16:colId xmlns:a16="http://schemas.microsoft.com/office/drawing/2014/main" val="2436577330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2570320897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334155643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485728694"/>
                    </a:ext>
                  </a:extLst>
                </a:gridCol>
              </a:tblGrid>
              <a:tr h="359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2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73F986-8967-7446-864D-8634EB4D43C2}"/>
              </a:ext>
            </a:extLst>
          </p:cNvPr>
          <p:cNvSpPr txBox="1"/>
          <p:nvPr/>
        </p:nvSpPr>
        <p:spPr>
          <a:xfrm>
            <a:off x="6071616" y="389602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name: str = “mask”</a:t>
            </a:r>
          </a:p>
        </p:txBody>
      </p:sp>
    </p:spTree>
    <p:extLst>
      <p:ext uri="{BB962C8B-B14F-4D97-AF65-F5344CB8AC3E}">
        <p14:creationId xmlns:p14="http://schemas.microsoft.com/office/powerpoint/2010/main" val="3542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EE7-EA5D-7B49-A874-6C51655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br>
              <a:rPr lang="en-US" dirty="0"/>
            </a:br>
            <a:r>
              <a:rPr lang="en-US" dirty="0"/>
              <a:t>(Intuition for </a:t>
            </a:r>
            <a:r>
              <a:rPr lang="en-US" i="1" dirty="0"/>
              <a:t>for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78E-F51C-ED45-892C-22ADFA35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825625"/>
            <a:ext cx="11373492" cy="20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letter in name: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(letter)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BB48F-C998-9942-87CE-637B08F9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518"/>
              </p:ext>
            </p:extLst>
          </p:nvPr>
        </p:nvGraphicFramePr>
        <p:xfrm>
          <a:off x="1066229" y="5497149"/>
          <a:ext cx="8128000" cy="64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629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39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220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864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079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1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E52B-C01F-954F-9160-41D2F3E17CDC}"/>
              </a:ext>
            </a:extLst>
          </p:cNvPr>
          <p:cNvSpPr txBox="1"/>
          <p:nvPr/>
        </p:nvSpPr>
        <p:spPr>
          <a:xfrm>
            <a:off x="1335640" y="4036649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E485D-DF6B-5E45-85AF-DE7F784B3E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37151" y="4682980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D644B-2274-5849-8216-454BAE8BEFD9}"/>
              </a:ext>
            </a:extLst>
          </p:cNvPr>
          <p:cNvSpPr txBox="1"/>
          <p:nvPr/>
        </p:nvSpPr>
        <p:spPr>
          <a:xfrm>
            <a:off x="2946971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8E419-DDA8-5740-9AA0-505BE48633C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8482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08FBC-A632-BD46-B222-881A2FCF0A56}"/>
              </a:ext>
            </a:extLst>
          </p:cNvPr>
          <p:cNvSpPr txBox="1"/>
          <p:nvPr/>
        </p:nvSpPr>
        <p:spPr>
          <a:xfrm>
            <a:off x="4673029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09397-3617-E945-A29A-9E6459BBDF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74540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346D7-3EFB-3042-834D-6333E09CD892}"/>
              </a:ext>
            </a:extLst>
          </p:cNvPr>
          <p:cNvSpPr txBox="1"/>
          <p:nvPr/>
        </p:nvSpPr>
        <p:spPr>
          <a:xfrm>
            <a:off x="6302488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B9998-95AC-604A-BBA0-75FB8C8132F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03999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595C1-0500-0447-864E-99DBF58444BA}"/>
              </a:ext>
            </a:extLst>
          </p:cNvPr>
          <p:cNvSpPr txBox="1"/>
          <p:nvPr/>
        </p:nvSpPr>
        <p:spPr>
          <a:xfrm>
            <a:off x="7816920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0C5F-0DE8-D84A-B085-BC95676F0E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18431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805D-B268-3E40-B9B8-449AB7499C04}"/>
              </a:ext>
            </a:extLst>
          </p:cNvPr>
          <p:cNvCxnSpPr/>
          <p:nvPr/>
        </p:nvCxnSpPr>
        <p:spPr>
          <a:xfrm>
            <a:off x="256854" y="3832261"/>
            <a:ext cx="114248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30E2D-9E35-F74A-869E-9DED6BE47A0E}"/>
              </a:ext>
            </a:extLst>
          </p:cNvPr>
          <p:cNvSpPr txBox="1"/>
          <p:nvPr/>
        </p:nvSpPr>
        <p:spPr>
          <a:xfrm>
            <a:off x="5428180" y="236835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variable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03BA8-FA4A-6046-B013-96639C005D4F}"/>
              </a:ext>
            </a:extLst>
          </p:cNvPr>
          <p:cNvSpPr txBox="1">
            <a:spLocks/>
          </p:cNvSpPr>
          <p:nvPr/>
        </p:nvSpPr>
        <p:spPr>
          <a:xfrm>
            <a:off x="566530" y="1739348"/>
            <a:ext cx="11151705" cy="47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index, letter in enumerate(name):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(“{}: {}”.format(index, letter))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C3AD-D627-1745-8DF8-75AB54025850}"/>
              </a:ext>
            </a:extLst>
          </p:cNvPr>
          <p:cNvSpPr txBox="1"/>
          <p:nvPr/>
        </p:nvSpPr>
        <p:spPr>
          <a:xfrm>
            <a:off x="708582" y="3610744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Two variables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are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are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9E391-5928-694D-A77F-DC322D6DD10C}"/>
              </a:ext>
            </a:extLst>
          </p:cNvPr>
          <p:cNvSpPr txBox="1"/>
          <p:nvPr/>
        </p:nvSpPr>
        <p:spPr>
          <a:xfrm>
            <a:off x="566530" y="657822"/>
            <a:ext cx="7685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Another popular use of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for()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51EE-04EC-3F4A-9AB3-D8CC7BE33F7A}"/>
              </a:ext>
            </a:extLst>
          </p:cNvPr>
          <p:cNvSpPr txBox="1"/>
          <p:nvPr/>
        </p:nvSpPr>
        <p:spPr>
          <a:xfrm>
            <a:off x="4409409" y="4501564"/>
            <a:ext cx="65274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0: l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1: e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2: a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3: r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4: n</a:t>
            </a:r>
          </a:p>
        </p:txBody>
      </p:sp>
    </p:spTree>
    <p:extLst>
      <p:ext uri="{BB962C8B-B14F-4D97-AF65-F5344CB8AC3E}">
        <p14:creationId xmlns:p14="http://schemas.microsoft.com/office/powerpoint/2010/main" val="31857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2557848"/>
            <a:ext cx="9899208" cy="41306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prog.py	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[‘prog.py’]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</a:t>
            </a:r>
            <a:r>
              <a:rPr lang="en-US" dirty="0" err="1">
                <a:solidFill>
                  <a:srgbClr val="D06A22"/>
                </a:solidFill>
              </a:rPr>
              <a:t>prog.py</a:t>
            </a:r>
            <a:r>
              <a:rPr lang="en-US" dirty="0">
                <a:solidFill>
                  <a:srgbClr val="D06A22"/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F3C-3D1A-C44B-AEAA-2963E7C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64704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dirty="0"/>
              <a:t>Characters are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E47-61BF-3948-B6BB-BB76737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093B-C017-4442-A3D6-5994D07A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/>
              <a:t>char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All these types can hold </a:t>
            </a:r>
            <a:r>
              <a:rPr lang="en-US" b="1" dirty="0"/>
              <a:t>one</a:t>
            </a:r>
            <a:r>
              <a:rPr lang="en-US" dirty="0"/>
              <a:t> element of respective type (scalar types)</a:t>
            </a:r>
          </a:p>
        </p:txBody>
      </p:sp>
    </p:spTree>
    <p:extLst>
      <p:ext uri="{BB962C8B-B14F-4D97-AF65-F5344CB8AC3E}">
        <p14:creationId xmlns:p14="http://schemas.microsoft.com/office/powerpoint/2010/main" val="8684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11B-BD65-E74C-8ED0-C59765B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459-5DA9-7D4C-9610-FA44A88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hold more than one element in a single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access each element within a sequence ?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06762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1315</Words>
  <Application>Microsoft Macintosh PowerPoint</Application>
  <PresentationFormat>Widescreen</PresentationFormat>
  <Paragraphs>229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 (Python)</vt:lpstr>
      <vt:lpstr>Conditional statements</vt:lpstr>
      <vt:lpstr>PowerPoint Presentation</vt:lpstr>
      <vt:lpstr>while()</vt:lpstr>
      <vt:lpstr>Data types so far</vt:lpstr>
      <vt:lpstr>Data type #5: Character</vt:lpstr>
      <vt:lpstr>PowerPoint Presentation</vt:lpstr>
      <vt:lpstr>Data types so far</vt:lpstr>
      <vt:lpstr>Sequence data types</vt:lpstr>
      <vt:lpstr>Data type 6: String  A sequence of char</vt:lpstr>
      <vt:lpstr>Indexing into a sequence</vt:lpstr>
      <vt:lpstr>Iteration  (Intuition for for loops)</vt:lpstr>
      <vt:lpstr>PowerPoint Presentation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59</cp:revision>
  <dcterms:created xsi:type="dcterms:W3CDTF">2020-04-11T10:48:24Z</dcterms:created>
  <dcterms:modified xsi:type="dcterms:W3CDTF">2020-07-07T10:20:44Z</dcterms:modified>
</cp:coreProperties>
</file>