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3F59E-9D60-DA41-A3E6-6A9ECA641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1BC8B-3108-8D4C-A9A1-DD2FDA1BB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4C539-AC18-E746-9A61-56D521DF7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4A55-B029-2849-A561-CEC5DBD2BC6F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61975-9863-694C-81A3-77BC09D7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7825-C749-A849-BD8A-3B186D01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8302-1DC2-5840-A70A-6CDA5FDDB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5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7878-FB21-E44D-9C62-8D7ED3C8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2D626-B69E-044E-BC19-F29F41948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A28EB-F110-EA42-9B87-8944E865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4A55-B029-2849-A561-CEC5DBD2BC6F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DB394-6A0A-7045-861A-097A53D04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2490B-A896-8845-9A6C-D0838CFA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8302-1DC2-5840-A70A-6CDA5FDDB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1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53A2E0-8601-4A49-8378-B7B263822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492AE-46DD-B04C-95F6-A4E7CA9A0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F2A57-615B-0B43-8EF2-8B03B3C7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4A55-B029-2849-A561-CEC5DBD2BC6F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6E0D8-E39C-D248-8FDF-37DD40D5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C1D29-38BD-0B46-8DC3-EC7473D8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8302-1DC2-5840-A70A-6CDA5FDDB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8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D631-0C8A-0A4D-AB1F-477FB213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E54B1-F3F4-1D4E-8247-6D05BB61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CC6A9-6C30-4F48-90C2-0421821B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4A55-B029-2849-A561-CEC5DBD2BC6F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ABC92-61E0-404F-970E-9CCAEC79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5E4C2-3B86-9F43-BBFE-8AFF036C3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8302-1DC2-5840-A70A-6CDA5FDDB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8F93B-C472-4741-A96C-1A060552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D4E40-E9E8-5148-A834-95EC62CAC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0B4D8-E979-5D41-BAF9-351BF6214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4A55-B029-2849-A561-CEC5DBD2BC6F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7C582-1F86-854A-8727-12258CD3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ECB58-D737-444E-95E8-FCBEDB34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8302-1DC2-5840-A70A-6CDA5FDDB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0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4A9C-72FD-FF4C-8E33-267286EB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3AE03-0993-494B-A615-F08C463D1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F83EF-5337-1642-810C-37A33DD25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D8D84-E388-F945-9DC3-B282CAAF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4A55-B029-2849-A561-CEC5DBD2BC6F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8EA50-9173-0E43-B880-C9BC6A8A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D3E7B-BFAB-D64C-9814-40E87215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8302-1DC2-5840-A70A-6CDA5FDDB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7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EC34-E4DB-6941-91D0-9BBB86B52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71CC8-31F4-6E4D-AA86-91F94E1C5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24316-1232-7441-A6EF-0BD1CD2B0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A1B0D0-7394-2148-9437-486C0666C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61302-AEE7-BF4A-B1D1-067AF7D48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298BA-656F-454F-9098-0498FB56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4A55-B029-2849-A561-CEC5DBD2BC6F}" type="datetimeFigureOut">
              <a:rPr lang="en-US" smtClean="0"/>
              <a:t>7/7/20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50ED5-85D9-B549-A856-74714B29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A3066E-EF48-684F-9034-B2FC163C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8302-1DC2-5840-A70A-6CDA5FDDB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3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5C47-7298-3448-A748-73DFEE10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1B1D1E-9D5C-EB41-8A15-38F7458F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4A55-B029-2849-A561-CEC5DBD2BC6F}" type="datetimeFigureOut">
              <a:rPr lang="en-US" smtClean="0"/>
              <a:t>7/7/20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DE6ED-319E-5945-905E-B71EB9EB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4F3B4-604E-4846-A55C-87861D8B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8302-1DC2-5840-A70A-6CDA5FDDB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0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AC94D1-B2E4-0642-A47F-21419BC3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4A55-B029-2849-A561-CEC5DBD2BC6F}" type="datetimeFigureOut">
              <a:rPr lang="en-US" smtClean="0"/>
              <a:t>7/7/20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0D9127-44D8-DE45-81AE-5CCD7216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EB7AB-2956-8F43-B1FC-75FB92EB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8302-1DC2-5840-A70A-6CDA5FDDB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4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E098-E5D9-C847-866A-8D582164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1321E-040D-BB4C-B802-4AFD94971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36569-0950-124F-BA3D-C94C90D82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41EA1-1112-934F-8965-F8BB42D7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4A55-B029-2849-A561-CEC5DBD2BC6F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EA5A3-9708-8842-9520-B421DA4A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C8844-87F6-BC44-82C4-D6844E61B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8302-1DC2-5840-A70A-6CDA5FDDB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3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4E82A-9D09-3349-A672-44E570D60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9EC1D9-7CBD-0443-964F-BE6508DA2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62249-5CE7-5445-8BE1-07CC6CC30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1D184-6A2B-D346-8B4A-5796EDD9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4A55-B029-2849-A561-CEC5DBD2BC6F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8FB26-5C6B-AC49-9EAF-F47E5135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AE656-8B75-B34B-BDAA-854CE8F01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8302-1DC2-5840-A70A-6CDA5FDDB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2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337F12-6037-1D4A-8274-3C31CF9B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DAFF3-0563-0F43-BAD5-2C9FB56C9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A7613-B05D-E046-81D7-37E0CB4C8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14A55-B029-2849-A561-CEC5DBD2BC6F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25AC2-5F03-5345-916D-E0E5F94F8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0D483-C6AE-B540-9B0E-D2CB271BE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F8302-1DC2-5840-A70A-6CDA5FDDB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9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1B50-86A7-6F4C-8376-E80DE1AF6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Preamble</a:t>
            </a:r>
          </a:p>
        </p:txBody>
      </p:sp>
    </p:spTree>
    <p:extLst>
      <p:ext uri="{BB962C8B-B14F-4D97-AF65-F5344CB8AC3E}">
        <p14:creationId xmlns:p14="http://schemas.microsoft.com/office/powerpoint/2010/main" val="386586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BCD9-AE62-1443-BD38-A4742E955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sessions will be recorded</a:t>
            </a:r>
          </a:p>
        </p:txBody>
      </p:sp>
    </p:spTree>
    <p:extLst>
      <p:ext uri="{BB962C8B-B14F-4D97-AF65-F5344CB8AC3E}">
        <p14:creationId xmlns:p14="http://schemas.microsoft.com/office/powerpoint/2010/main" val="149837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62C839-EDBF-C94A-95E9-0582738D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 is the sole purpose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0D0A-D5E3-E148-B88F-6706E3EAD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None of these exists here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Marks</a:t>
            </a:r>
          </a:p>
          <a:p>
            <a:r>
              <a:rPr lang="en-US" dirty="0"/>
              <a:t>Certificate</a:t>
            </a:r>
          </a:p>
          <a:p>
            <a:r>
              <a:rPr lang="en-US" dirty="0"/>
              <a:t>Money</a:t>
            </a:r>
          </a:p>
          <a:p>
            <a:r>
              <a:rPr lang="en-US" dirty="0"/>
              <a:t>Fame</a:t>
            </a:r>
          </a:p>
          <a:p>
            <a:r>
              <a:rPr lang="en-US" dirty="0"/>
              <a:t>Popularity for being smartest/loudest</a:t>
            </a:r>
          </a:p>
          <a:p>
            <a:r>
              <a:rPr lang="en-US" dirty="0"/>
              <a:t>Promotion</a:t>
            </a:r>
          </a:p>
          <a:p>
            <a:r>
              <a:rPr lang="en-US" dirty="0"/>
              <a:t>Hike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1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05ABDA-6A7C-F740-BC07-1DCDB6520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Ask 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3B2F2-23B8-EB4B-A823-7488EDD54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relevant question is unnecessary</a:t>
            </a:r>
          </a:p>
          <a:p>
            <a:r>
              <a:rPr lang="en-US" dirty="0"/>
              <a:t>You will judge not be judged</a:t>
            </a:r>
          </a:p>
          <a:p>
            <a:r>
              <a:rPr lang="en-US" dirty="0"/>
              <a:t>We appreciate that everyone is at different stages of evolution, so don’t worry about your questions</a:t>
            </a:r>
          </a:p>
          <a:p>
            <a:r>
              <a:rPr lang="en-US" dirty="0"/>
              <a:t>I have no time-limit set to run through this course (Don’t worry about your questions taking up time)</a:t>
            </a:r>
          </a:p>
        </p:txBody>
      </p:sp>
    </p:spTree>
    <p:extLst>
      <p:ext uri="{BB962C8B-B14F-4D97-AF65-F5344CB8AC3E}">
        <p14:creationId xmlns:p14="http://schemas.microsoft.com/office/powerpoint/2010/main" val="133943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75ED-62B4-FE45-9058-14BED277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into programming mindset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F419C-7F96-5146-BF56-74300843B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write code regularly</a:t>
            </a:r>
          </a:p>
          <a:p>
            <a:r>
              <a:rPr lang="en-US" dirty="0"/>
              <a:t>You will try and convert your understanding into practice and cement it into knowledge</a:t>
            </a:r>
          </a:p>
          <a:p>
            <a:r>
              <a:rPr lang="en-US" dirty="0"/>
              <a:t>Do not be satisfied that your program “works”, make sure you can reason it</a:t>
            </a:r>
          </a:p>
        </p:txBody>
      </p:sp>
    </p:spTree>
    <p:extLst>
      <p:ext uri="{BB962C8B-B14F-4D97-AF65-F5344CB8AC3E}">
        <p14:creationId xmlns:p14="http://schemas.microsoft.com/office/powerpoint/2010/main" val="119145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118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Preamble</vt:lpstr>
      <vt:lpstr>The sessions will be recorded</vt:lpstr>
      <vt:lpstr>Learning is the sole purpose</vt:lpstr>
      <vt:lpstr>Ask questions</vt:lpstr>
      <vt:lpstr>Get into programming mindset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Preamble</dc:title>
  <dc:creator>Udaya Ranga</dc:creator>
  <cp:lastModifiedBy>Udaya Ranga</cp:lastModifiedBy>
  <cp:revision>11</cp:revision>
  <dcterms:created xsi:type="dcterms:W3CDTF">2020-07-07T09:55:13Z</dcterms:created>
  <dcterms:modified xsi:type="dcterms:W3CDTF">2020-07-07T10:21:02Z</dcterms:modified>
</cp:coreProperties>
</file>