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6"/>
  </p:notesMasterIdLst>
  <p:sldIdLst>
    <p:sldId id="256" r:id="rId2"/>
    <p:sldId id="272" r:id="rId3"/>
    <p:sldId id="273" r:id="rId4"/>
    <p:sldId id="281" r:id="rId5"/>
    <p:sldId id="282" r:id="rId6"/>
    <p:sldId id="276" r:id="rId7"/>
    <p:sldId id="275" r:id="rId8"/>
    <p:sldId id="286" r:id="rId9"/>
    <p:sldId id="283" r:id="rId10"/>
    <p:sldId id="284" r:id="rId11"/>
    <p:sldId id="277" r:id="rId12"/>
    <p:sldId id="285" r:id="rId13"/>
    <p:sldId id="270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BDF42-50FB-C641-88BE-D4FFC78A3C83}"/>
              </a:ext>
            </a:extLst>
          </p:cNvPr>
          <p:cNvSpPr txBox="1"/>
          <p:nvPr/>
        </p:nvSpPr>
        <p:spPr>
          <a:xfrm>
            <a:off x="4552118" y="54345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82BBE-2EB3-E842-A84D-962FCB108377}"/>
              </a:ext>
            </a:extLst>
          </p:cNvPr>
          <p:cNvSpPr txBox="1"/>
          <p:nvPr/>
        </p:nvSpPr>
        <p:spPr>
          <a:xfrm>
            <a:off x="4552119" y="57500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Branch instructions)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53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Universe: Set of all states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Here,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 </a:t>
            </a:r>
            <a:r>
              <a:rPr lang="en-US" sz="2000" i="1" dirty="0">
                <a:solidFill>
                  <a:srgbClr val="D06A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Equivalent to (if len(name) &gt; 10) ==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Similarly 6 on 5 and 8 on 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DA6-4AC5-1B4C-8B4D-A660FDF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A229-F889-2D44-93A4-E978CAE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b="1" dirty="0"/>
              <a:t>bitwise operator(s)</a:t>
            </a:r>
            <a:r>
              <a:rPr lang="en-US" dirty="0"/>
              <a:t> to</a:t>
            </a:r>
          </a:p>
          <a:p>
            <a:r>
              <a:rPr lang="en-US" dirty="0"/>
              <a:t>Check if a number is even</a:t>
            </a:r>
          </a:p>
          <a:p>
            <a:r>
              <a:rPr lang="en-US" dirty="0"/>
              <a:t>Check if a number is odd</a:t>
            </a:r>
          </a:p>
          <a:p>
            <a:r>
              <a:rPr lang="en-US" dirty="0"/>
              <a:t>Check if a number is a power of 2</a:t>
            </a:r>
          </a:p>
          <a:p>
            <a:r>
              <a:rPr lang="en-US" dirty="0"/>
              <a:t>Check if a number can be represented by 1 byte</a:t>
            </a:r>
          </a:p>
          <a:p>
            <a:r>
              <a:rPr lang="en-US" dirty="0"/>
              <a:t>Check if a number can be represented by 2 bytes</a:t>
            </a:r>
          </a:p>
          <a:p>
            <a:r>
              <a:rPr lang="en-US" dirty="0"/>
              <a:t>Check if a number can be represented by 4 bytes</a:t>
            </a:r>
          </a:p>
          <a:p>
            <a:r>
              <a:rPr lang="en-US" dirty="0"/>
              <a:t>Check if a number can be represented by 8 bytes</a:t>
            </a:r>
          </a:p>
          <a:p>
            <a:endParaRPr lang="en-US" dirty="0"/>
          </a:p>
          <a:p>
            <a:r>
              <a:rPr lang="en-US" i="1" dirty="0"/>
              <a:t>Pen + Paper is fine but if you can REPLT it, then super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45312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05145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45D1-4088-DF42-9EF3-6369226C0639}"/>
              </a:ext>
            </a:extLst>
          </p:cNvPr>
          <p:cNvSpPr txBox="1"/>
          <p:nvPr/>
        </p:nvSpPr>
        <p:spPr>
          <a:xfrm>
            <a:off x="9898743" y="22928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4495"/>
              </p:ext>
            </p:extLst>
          </p:nvPr>
        </p:nvGraphicFramePr>
        <p:xfrm>
          <a:off x="1418614" y="4261780"/>
          <a:ext cx="8128000" cy="2397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Something to ALWAYS REMEMBER</a:t>
                      </a:r>
                      <a:endParaRPr lang="en-US" dirty="0">
                        <a:solidFill>
                          <a:srgbClr val="FFC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All data is stored in memory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Memory composes of bits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data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From above statements,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are Bits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Operations are performed on Bits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86959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 not in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 is not</a:t>
                      </a:r>
                      <a:endParaRPr lang="en-US" i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E71-A3EA-AA43-81C7-90B3F50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994A-7134-D048-9D9F-CD47943D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r>
              <a:rPr lang="en-US" dirty="0"/>
              <a:t>expression</a:t>
            </a:r>
          </a:p>
          <a:p>
            <a:r>
              <a:rPr lang="en-US" dirty="0"/>
              <a:t>statement</a:t>
            </a:r>
          </a:p>
          <a:p>
            <a:r>
              <a:rPr lang="en-US" dirty="0"/>
              <a:t>literal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operand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identifier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F2F7-048C-D348-B2D0-0154AE4D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739" y="1825625"/>
            <a:ext cx="6042061" cy="4351338"/>
          </a:xfrm>
        </p:spPr>
        <p:txBody>
          <a:bodyPr>
            <a:normAutofit/>
          </a:bodyPr>
          <a:lstStyle/>
          <a:p>
            <a:r>
              <a:rPr lang="en-US" dirty="0"/>
              <a:t>Always evaluates to a single value</a:t>
            </a:r>
          </a:p>
          <a:p>
            <a:r>
              <a:rPr lang="en-US" dirty="0"/>
              <a:t>Makes up a </a:t>
            </a:r>
            <a:r>
              <a:rPr lang="en-US" i="1" dirty="0"/>
              <a:t>line</a:t>
            </a:r>
            <a:r>
              <a:rPr lang="en-US" dirty="0"/>
              <a:t> in a program</a:t>
            </a:r>
          </a:p>
          <a:p>
            <a:r>
              <a:rPr lang="en-US" dirty="0"/>
              <a:t>345, “This is a literal”, 6.779</a:t>
            </a:r>
          </a:p>
          <a:p>
            <a:r>
              <a:rPr lang="en-US" dirty="0"/>
              <a:t>+, -, *, **, /, ()</a:t>
            </a:r>
          </a:p>
          <a:p>
            <a:r>
              <a:rPr lang="en-US" dirty="0"/>
              <a:t>a + b, d // e</a:t>
            </a:r>
          </a:p>
          <a:p>
            <a:r>
              <a:rPr lang="en-US" dirty="0"/>
              <a:t>a, b in a + b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def, while, True etc.</a:t>
            </a:r>
          </a:p>
          <a:p>
            <a:r>
              <a:rPr lang="en-US" dirty="0" err="1"/>
              <a:t>some_name</a:t>
            </a:r>
            <a:r>
              <a:rPr lang="en-US" dirty="0"/>
              <a:t>, x, y, a, b etc.</a:t>
            </a:r>
          </a:p>
        </p:txBody>
      </p:sp>
    </p:spTree>
    <p:extLst>
      <p:ext uri="{BB962C8B-B14F-4D97-AF65-F5344CB8AC3E}">
        <p14:creationId xmlns:p14="http://schemas.microsoft.com/office/powerpoint/2010/main" val="369869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1073</Words>
  <Application>Microsoft Macintosh PowerPoint</Application>
  <PresentationFormat>Widescreen</PresentationFormat>
  <Paragraphs>211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</vt:lpstr>
      <vt:lpstr>Office Theme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Digression: Terminologies</vt:lpstr>
      <vt:lpstr>Control flow in a program</vt:lpstr>
      <vt:lpstr>PowerPoint Presentation</vt:lpstr>
      <vt:lpstr>Conditional statements (Branch instructions)</vt:lpstr>
      <vt:lpstr>PowerPoint Presentation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36</cp:revision>
  <dcterms:created xsi:type="dcterms:W3CDTF">2020-02-20T10:33:46Z</dcterms:created>
  <dcterms:modified xsi:type="dcterms:W3CDTF">2020-07-05T14:09:05Z</dcterms:modified>
</cp:coreProperties>
</file>