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5EE-E4F2-BD42-A40B-B0B527CB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F57B-8E62-C44F-ACD9-944680E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8356-9865-F94B-BCD2-57195BBC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EEB0-0D8B-1243-A6C9-4DD85F76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352F-A2E4-EF41-860D-B75D82C7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262-336C-7A43-B8C0-63CDA1BC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B073-6020-794A-AA1F-230C358A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A1A-E7CB-4047-B675-0555E0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BFB4-06DE-A343-8A6F-AD4B95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E5F8-ECBB-2146-8EF9-119D276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D54A-8866-E246-9006-194138A4B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8FD2-9EF0-9941-B062-11891309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3BB4-1AC7-B343-B888-B3856A0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E156-A49B-6043-B48A-F4064B9C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1912-A2E7-5F4A-8C43-57813D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962-F8A5-CC4F-AA20-8558934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19FB-8585-4347-966E-1A6C4836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343-8A08-A945-ABAF-71FA86E2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4755-0F15-4E4C-9398-01FDECD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E3DF-19F1-8A48-B887-E35E74C0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041-779A-DA4E-B854-2A5F35B0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C8AF-89F4-0445-8EC4-437D2E0C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3CB3-5499-CB41-B3C6-89A3694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A3B6-FA3C-E341-BDDE-4D66CAD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4499-1F5B-B242-97A4-3EBB76E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907A-A454-0449-B4B1-4A7DB33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25F2-4F43-364B-A71A-9A82429F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AC98-51F9-8C43-AAFE-2DC7D497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9E48-A4EE-E84C-9861-3B8A14B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D9EF-558B-C443-8C4B-C6FD2EEB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5245-AB1B-3044-95E4-8E6061B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D0B9-E55C-B544-917F-3AA05A2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A131-1923-D241-97C4-6BB76FAA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5085-CF6E-FC46-93D3-F121C8F9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A22B1-0803-D24E-AF0F-666014CA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B62-810F-084A-9535-655D936B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2C9E-9EC8-384C-A6DD-1691C9D7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B8A8-FC4E-9D4A-8D1D-7201EE6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2F7D-7D58-9C4C-88E2-D6A8185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BEB1-F7D2-404D-853C-CCCF1F8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C523C-5B6C-F749-A3FC-7EF77F7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0812-2196-A44B-BE5F-F26DA20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66EE2-5EC9-D44A-8298-A18E05F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6E26-B358-0646-A4E8-41C9F85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2DC5-B963-FE4B-9CD7-5D61BD14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6680-3A3C-484D-8F08-53C9282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AA5-A1C4-AD42-82A0-14990B3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AA4F-88A9-004A-9C9A-DD130534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6FD9-3B3C-3942-913E-4E99892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3442-4B34-3D4E-A9AF-E0CDE7D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F5C5-F4C7-BA45-A952-C583680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5F43-1ADC-9B4F-942B-D4F0165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2C2-2AC5-074D-B8FA-497A9974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A1772-BDA1-6040-8EF6-250E7E756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1451-E143-1B4D-AF0E-49964E5C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8B1B-1BFF-C547-AB66-D5AD30C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8118-3161-7549-B3A7-8908711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2BC3-C847-9649-A0D4-4DDE563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8DD69-6A4E-C947-AB12-195818AC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3DCC-EF9C-E341-9618-7591AD4E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8B17-EAD1-4746-B7D5-E899C854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FF2A-D2B5-8B4F-BDBF-6F9493847AE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A1C1-1C21-F74F-8C42-6B1A497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DAE9-1D25-CF45-9CFE-C24D1CE79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1C6-253B-C146-9B75-C22D8BC5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AB81-2EE9-F94F-9D2A-1A4211A0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#9</a:t>
            </a:r>
          </a:p>
          <a:p>
            <a:r>
              <a:rPr lang="en-US" dirty="0"/>
              <a:t>Type conversions, File handling</a:t>
            </a:r>
            <a:r>
              <a:rPr lang="en-US"/>
              <a:t>, doctest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57C-1A0E-BA49-AD17-2D5FDD8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607A-CD98-C84F-B920-99072D8C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know your code is doing what you intended it to do ?</a:t>
            </a:r>
          </a:p>
          <a:p>
            <a:pPr lvl="1"/>
            <a:r>
              <a:rPr lang="en-US" sz="2800" dirty="0"/>
              <a:t>Eyeballing isn’t good enough </a:t>
            </a:r>
          </a:p>
          <a:p>
            <a:pPr lvl="1"/>
            <a:r>
              <a:rPr lang="en-US" sz="2800" dirty="0"/>
              <a:t>This doesn’t fall in the purview of intuition either</a:t>
            </a:r>
          </a:p>
          <a:p>
            <a:r>
              <a:rPr lang="en-US" dirty="0"/>
              <a:t>You can write more code to test your current code</a:t>
            </a:r>
          </a:p>
          <a:p>
            <a:r>
              <a:rPr lang="en-US" dirty="0"/>
              <a:t>Who will test that extra code ? </a:t>
            </a:r>
          </a:p>
          <a:p>
            <a:pPr lvl="1"/>
            <a:r>
              <a:rPr lang="en-US" sz="2800" dirty="0"/>
              <a:t>Write more code 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/>
              <a:t>test</a:t>
            </a:r>
            <a:r>
              <a:rPr lang="en-US" sz="2800" dirty="0"/>
              <a:t> </a:t>
            </a:r>
            <a:r>
              <a:rPr lang="en-US" sz="2800" b="1" dirty="0"/>
              <a:t>frameworks</a:t>
            </a:r>
            <a:r>
              <a:rPr lang="en-US" sz="2800" dirty="0"/>
              <a:t> that let you count on their correctness</a:t>
            </a:r>
          </a:p>
          <a:p>
            <a:r>
              <a:rPr lang="en-US" sz="3200" dirty="0"/>
              <a:t>Why bother testing at all ?</a:t>
            </a:r>
          </a:p>
          <a:p>
            <a:pPr lvl="1"/>
            <a:r>
              <a:rPr lang="en-US" sz="2800" dirty="0"/>
              <a:t>So that code reuse is possible</a:t>
            </a:r>
          </a:p>
        </p:txBody>
      </p:sp>
      <p:pic>
        <p:nvPicPr>
          <p:cNvPr id="7" name="Graphic 6" descr="Tongue face with no fill">
            <a:extLst>
              <a:ext uri="{FF2B5EF4-FFF2-40B4-BE49-F238E27FC236}">
                <a16:creationId xmlns:a16="http://schemas.microsoft.com/office/drawing/2014/main" id="{4D7765AB-2FC8-4F44-8627-93DB1BA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51" y="4234114"/>
            <a:ext cx="382657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381-BCDF-1141-A07B-7F5672B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8694-FF49-4B4F-BAED-FDB8D66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6586"/>
            <a:ext cx="10025543" cy="1026632"/>
          </a:xfrm>
        </p:spPr>
        <p:txBody>
          <a:bodyPr/>
          <a:lstStyle/>
          <a:p>
            <a:r>
              <a:rPr lang="en-US" dirty="0"/>
              <a:t>Very simple to write</a:t>
            </a:r>
          </a:p>
          <a:p>
            <a:r>
              <a:rPr lang="en-US" dirty="0"/>
              <a:t>Part of docstring, so serves documentation as well !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44039-63CA-8545-89B2-1D027D5323BA}"/>
              </a:ext>
            </a:extLst>
          </p:cNvPr>
          <p:cNvSpPr txBox="1"/>
          <p:nvPr/>
        </p:nvSpPr>
        <p:spPr>
          <a:xfrm>
            <a:off x="697684" y="58846"/>
            <a:ext cx="107966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fib(n: int) -&gt; int: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nth Fibonacci number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fib(0)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fib(2)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fib(3)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fib(10)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 == 0: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n == 1: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1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fib(n - 1) + fib(n - 2)</a:t>
            </a:r>
          </a:p>
          <a:p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'__main__’: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import doctest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doctest.testmod()</a:t>
            </a:r>
          </a:p>
        </p:txBody>
      </p:sp>
    </p:spTree>
    <p:extLst>
      <p:ext uri="{BB962C8B-B14F-4D97-AF65-F5344CB8AC3E}">
        <p14:creationId xmlns:p14="http://schemas.microsoft.com/office/powerpoint/2010/main" val="358111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53C-24D3-5C4F-92F1-2276D56F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BC45-2A83-5D42-B815-A933B7A7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and write a list of integers from 0 to 1000. Read only odd integers from the same file and write that to another file</a:t>
            </a:r>
          </a:p>
          <a:p>
            <a:r>
              <a:rPr lang="en-US" dirty="0"/>
              <a:t>Create a file and write the contents of your code to it</a:t>
            </a:r>
          </a:p>
          <a:p>
            <a:r>
              <a:rPr lang="en-US" dirty="0"/>
              <a:t>Create a file and write one of each to it: str, int, float, list. Read back from that file into new variables of respective data types and check for equivalence. Ex:</a:t>
            </a:r>
          </a:p>
          <a:p>
            <a:pPr lvl="1"/>
            <a:r>
              <a:rPr lang="en-US" dirty="0"/>
              <a:t>x: int = 286509</a:t>
            </a:r>
          </a:p>
          <a:p>
            <a:pPr lvl="1"/>
            <a:r>
              <a:rPr lang="en-US" dirty="0"/>
              <a:t>Write x to file # Similarly for str, float and list</a:t>
            </a:r>
          </a:p>
          <a:p>
            <a:pPr lvl="1"/>
            <a:r>
              <a:rPr lang="en-US" dirty="0"/>
              <a:t>Read that integer into y and assert x == y</a:t>
            </a:r>
          </a:p>
        </p:txBody>
      </p:sp>
    </p:spTree>
    <p:extLst>
      <p:ext uri="{BB962C8B-B14F-4D97-AF65-F5344CB8AC3E}">
        <p14:creationId xmlns:p14="http://schemas.microsoft.com/office/powerpoint/2010/main" val="12926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2D2-0915-AB46-A17A-BFFA4C2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one type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C751-2708-8C42-A931-A5D29B6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supports </a:t>
            </a:r>
            <a:r>
              <a:rPr lang="en-US" i="1" dirty="0"/>
              <a:t>valid</a:t>
            </a:r>
            <a:r>
              <a:rPr lang="en-US" dirty="0"/>
              <a:t> type conversions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int('1')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'3.14'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float('3.41')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float('three point zero")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float('three point zero")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EOL while scanning string literal</a:t>
            </a:r>
          </a:p>
        </p:txBody>
      </p:sp>
    </p:spTree>
    <p:extLst>
      <p:ext uri="{BB962C8B-B14F-4D97-AF65-F5344CB8AC3E}">
        <p14:creationId xmlns:p14="http://schemas.microsoft.com/office/powerpoint/2010/main" val="42484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F9-D58D-924B-AF70-801C965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 for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5101-8C5D-1E40-B7B1-8F789CF0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Until now, we have used 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3200" dirty="0"/>
              <a:t> to output something from our programs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sys.argv </a:t>
            </a:r>
            <a:r>
              <a:rPr lang="en-US" sz="3200" dirty="0"/>
              <a:t>to inputs something into our programs</a:t>
            </a:r>
          </a:p>
          <a:p>
            <a:endParaRPr lang="en-US" sz="3200" dirty="0"/>
          </a:p>
          <a:p>
            <a:r>
              <a:rPr lang="en-US" sz="3200" dirty="0"/>
              <a:t>What if the input or output is large ?</a:t>
            </a:r>
          </a:p>
          <a:p>
            <a:pPr lvl="1"/>
            <a:r>
              <a:rPr lang="en-US" sz="3200" dirty="0"/>
              <a:t>We can use </a:t>
            </a:r>
            <a:r>
              <a:rPr lang="en-US" sz="3200" b="1" dirty="0"/>
              <a:t>File</a:t>
            </a:r>
            <a:r>
              <a:rPr lang="en-US" sz="3200" dirty="0"/>
              <a:t> for such use-cases</a:t>
            </a:r>
          </a:p>
        </p:txBody>
      </p:sp>
    </p:spTree>
    <p:extLst>
      <p:ext uri="{BB962C8B-B14F-4D97-AF65-F5344CB8AC3E}">
        <p14:creationId xmlns:p14="http://schemas.microsoft.com/office/powerpoint/2010/main" val="9322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2C6-33E7-E249-91EA-7567456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8523-FB82-A643-84AC-7E7ED46A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contiguous array of bytes</a:t>
            </a:r>
          </a:p>
          <a:p>
            <a:r>
              <a:rPr lang="en-US" dirty="0"/>
              <a:t>Provides accessors for read and write operations</a:t>
            </a:r>
          </a:p>
          <a:p>
            <a:r>
              <a:rPr lang="en-US" dirty="0"/>
              <a:t>This is how the string “Everything that is created has to be destroyed!” is stored in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F9825-050A-AA44-8DC1-C7F5BFECA192}"/>
              </a:ext>
            </a:extLst>
          </p:cNvPr>
          <p:cNvSpPr/>
          <p:nvPr/>
        </p:nvSpPr>
        <p:spPr>
          <a:xfrm>
            <a:off x="838200" y="3806687"/>
            <a:ext cx="9591261" cy="2802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</p:spTree>
    <p:extLst>
      <p:ext uri="{BB962C8B-B14F-4D97-AF65-F5344CB8AC3E}">
        <p14:creationId xmlns:p14="http://schemas.microsoft.com/office/powerpoint/2010/main" val="21237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F07-65FE-5842-BE60-ECE0366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BB0A-7FCD-9B4A-8CB2-E464E991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fd = open(‘interesting_file.txt’, ‘r’)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fd stands for file descriptor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arg1: Name of the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arg2: Mode of operation: read / write / both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Always prefer the following: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open(‘interesting_file.txt’, ‘r+’) as fd: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Read or write from/to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closed automatically once the control goes out of current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guaranteed to close even when there is an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Excpetion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Opening non-existing file in ‘r’ will result in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Error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D016-06EE-8044-8CFE-9FFB142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position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1FC1-EFE2-1440-80A4-7F573EA3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file is open, all reads and writes on it will happen at a specific </a:t>
            </a:r>
            <a:r>
              <a:rPr lang="en-US" i="1" dirty="0"/>
              <a:t>position</a:t>
            </a:r>
          </a:p>
          <a:p>
            <a:r>
              <a:rPr lang="en-US" dirty="0"/>
              <a:t>This is analogous to </a:t>
            </a:r>
            <a:r>
              <a:rPr lang="en-US" i="1" dirty="0"/>
              <a:t>index</a:t>
            </a:r>
            <a:r>
              <a:rPr lang="en-US" dirty="0"/>
              <a:t> in a sequence</a:t>
            </a:r>
          </a:p>
          <a:p>
            <a:r>
              <a:rPr lang="en-US" dirty="0"/>
              <a:t>There are three valid positions: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7F3CA-1BC2-DF4A-9DED-A3874AD50521}"/>
              </a:ext>
            </a:extLst>
          </p:cNvPr>
          <p:cNvSpPr/>
          <p:nvPr/>
        </p:nvSpPr>
        <p:spPr>
          <a:xfrm>
            <a:off x="1500930" y="4947591"/>
            <a:ext cx="8096075" cy="1721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554E91-9A84-D249-B52E-B16BF7DDFAFD}"/>
              </a:ext>
            </a:extLst>
          </p:cNvPr>
          <p:cNvCxnSpPr/>
          <p:nvPr/>
        </p:nvCxnSpPr>
        <p:spPr>
          <a:xfrm flipH="1" flipV="1">
            <a:off x="7348756" y="6375633"/>
            <a:ext cx="2642532" cy="1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F14AC8-1414-3D4E-A49C-C23B9C127DC0}"/>
              </a:ext>
            </a:extLst>
          </p:cNvPr>
          <p:cNvSpPr txBox="1"/>
          <p:nvPr/>
        </p:nvSpPr>
        <p:spPr>
          <a:xfrm>
            <a:off x="10003158" y="63119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82540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084-3BA3-EC4E-89AA-28645487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CBE7-67FC-CB42-B244-0EA7E10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string</a:t>
            </a:r>
          </a:p>
          <a:p>
            <a:r>
              <a:rPr lang="en-US" dirty="0"/>
              <a:t>Careful when you handle </a:t>
            </a:r>
            <a:r>
              <a:rPr lang="en-US" i="1" dirty="0"/>
              <a:t>large</a:t>
            </a:r>
            <a:r>
              <a:rPr lang="en-US" dirty="0"/>
              <a:t>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one line of file as a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list of lines of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6DE-A25C-2047-BF56-AC628A7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A74-280A-5542-85B1-7B51A51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bytes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fd.write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data_as_string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Writes at current position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the number of bytes successfully written</a:t>
            </a:r>
          </a:p>
        </p:txBody>
      </p:sp>
    </p:spTree>
    <p:extLst>
      <p:ext uri="{BB962C8B-B14F-4D97-AF65-F5344CB8AC3E}">
        <p14:creationId xmlns:p14="http://schemas.microsoft.com/office/powerpoint/2010/main" val="197826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584E-3BD4-F24F-857D-744C1E3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143A-1452-1240-8FBA-EDBFA481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current_position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fd.tell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fd.seek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(offset: int, position: int)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/>
              <a:t> can be 0 (Begin), 1 (Current), 2 (End)</a:t>
            </a:r>
          </a:p>
          <a:p>
            <a:r>
              <a:rPr lang="en-US" dirty="0"/>
              <a:t>Next read or write will happen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 + offset</a:t>
            </a:r>
          </a:p>
        </p:txBody>
      </p:sp>
    </p:spTree>
    <p:extLst>
      <p:ext uri="{BB962C8B-B14F-4D97-AF65-F5344CB8AC3E}">
        <p14:creationId xmlns:p14="http://schemas.microsoft.com/office/powerpoint/2010/main" val="35914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blue" id="{5FF90754-EA89-6F45-9B28-61F06A2D63C7}" vid="{B0982270-7373-AB47-B9F1-CDEEDE42BC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758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Introduction to programming  (Python)</vt:lpstr>
      <vt:lpstr>Convert one type to another</vt:lpstr>
      <vt:lpstr>Inputs and outputs for a program</vt:lpstr>
      <vt:lpstr>File</vt:lpstr>
      <vt:lpstr>Open a file</vt:lpstr>
      <vt:lpstr>Current position in a file</vt:lpstr>
      <vt:lpstr>Read data from file</vt:lpstr>
      <vt:lpstr>Write data to file</vt:lpstr>
      <vt:lpstr>Position</vt:lpstr>
      <vt:lpstr>Testing your code</vt:lpstr>
      <vt:lpstr>doctest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 Ranga</dc:creator>
  <cp:lastModifiedBy>Udaya Ranga</cp:lastModifiedBy>
  <cp:revision>30</cp:revision>
  <dcterms:created xsi:type="dcterms:W3CDTF">2020-06-15T12:03:18Z</dcterms:created>
  <dcterms:modified xsi:type="dcterms:W3CDTF">2020-06-30T15:39:50Z</dcterms:modified>
</cp:coreProperties>
</file>