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6" r:id="rId10"/>
    <p:sldId id="275" r:id="rId11"/>
    <p:sldId id="277" r:id="rId12"/>
    <p:sldId id="278" r:id="rId13"/>
    <p:sldId id="279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 dirty="0"/>
              <a:t>Session</a:t>
            </a:r>
            <a:r>
              <a:rPr lang="en-US" sz="2000" dirty="0"/>
              <a:t> #8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239AD-12BA-2B40-800C-5B384AB3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7094-2580-2F4F-A654-28A511A1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pop(key)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Removes a key from a dictionary, if it is present, and returns its value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popitem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removes the last key-value pair added and returns it as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8715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969CD-1EC5-DC44-AD16-6AA6B028C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C9A7D-C14F-E245-B578-432F1BB18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2712" y="3790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A5F20E-0122-BB4A-83C0-BDCD84C258DC}"/>
              </a:ext>
            </a:extLst>
          </p:cNvPr>
          <p:cNvSpPr txBox="1">
            <a:spLocks/>
          </p:cNvSpPr>
          <p:nvPr/>
        </p:nvSpPr>
        <p:spPr>
          <a:xfrm>
            <a:off x="1327912" y="1022532"/>
            <a:ext cx="9792208" cy="152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541C87-652C-CD47-84B8-B7204AAB3BCF}"/>
              </a:ext>
            </a:extLst>
          </p:cNvPr>
          <p:cNvSpPr txBox="1">
            <a:spLocks/>
          </p:cNvSpPr>
          <p:nvPr/>
        </p:nvSpPr>
        <p:spPr>
          <a:xfrm>
            <a:off x="6248400" y="2776275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0F598F-D26A-8247-8C46-75A3FEAA3FB0}"/>
              </a:ext>
            </a:extLst>
          </p:cNvPr>
          <p:cNvSpPr txBox="1">
            <a:spLocks/>
          </p:cNvSpPr>
          <p:nvPr/>
        </p:nvSpPr>
        <p:spPr>
          <a:xfrm>
            <a:off x="1480312" y="28626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13810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8E234-6C64-6344-B97F-1440E795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1BF3-AA7C-A645-8916-1BC954F8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list (for intuition)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pandavas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arjuna’,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yudhishtira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bhima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nakula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sahadeva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Why?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immutable entities sometimes results in faster execution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list can also be applied on tuples.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[ start, stop, step ] (Session #6)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CAA52-FFFA-D248-8598-DD81F5E4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02663"/>
              </p:ext>
            </p:extLst>
          </p:nvPr>
        </p:nvGraphicFramePr>
        <p:xfrm>
          <a:off x="1908710" y="313409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27965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7422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5573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55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954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arjuna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yudhishtira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bhima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nakula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sahadeva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96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2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C3860-1151-CB4D-95D8-B64911C1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Packing and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E8F4-7366-064F-BA94-F8F0D556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fruit_info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 ‘mango’, 1Kg,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kesari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‘summer’ ) 	# Packing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fruit, weight, category, season )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fruit_info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Unpacking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print(fruit)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‘mango’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print(season)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‘summer’</a:t>
            </a:r>
          </a:p>
        </p:txBody>
      </p:sp>
    </p:spTree>
    <p:extLst>
      <p:ext uri="{BB962C8B-B14F-4D97-AF65-F5344CB8AC3E}">
        <p14:creationId xmlns:p14="http://schemas.microsoft.com/office/powerpoint/2010/main" val="6262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969CD-1EC5-DC44-AD16-6AA6B028C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C9A7D-C14F-E245-B578-432F1BB18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2712" y="3790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A5F20E-0122-BB4A-83C0-BDCD84C258DC}"/>
              </a:ext>
            </a:extLst>
          </p:cNvPr>
          <p:cNvSpPr txBox="1">
            <a:spLocks/>
          </p:cNvSpPr>
          <p:nvPr/>
        </p:nvSpPr>
        <p:spPr>
          <a:xfrm>
            <a:off x="1327912" y="1022532"/>
            <a:ext cx="9792208" cy="152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Built-in Data types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541C87-652C-CD47-84B8-B7204AAB3BCF}"/>
              </a:ext>
            </a:extLst>
          </p:cNvPr>
          <p:cNvSpPr txBox="1">
            <a:spLocks/>
          </p:cNvSpPr>
          <p:nvPr/>
        </p:nvSpPr>
        <p:spPr>
          <a:xfrm>
            <a:off x="6248400" y="2776275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	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0F598F-D26A-8247-8C46-75A3FEAA3FB0}"/>
              </a:ext>
            </a:extLst>
          </p:cNvPr>
          <p:cNvSpPr txBox="1">
            <a:spLocks/>
          </p:cNvSpPr>
          <p:nvPr/>
        </p:nvSpPr>
        <p:spPr>
          <a:xfrm>
            <a:off x="1480312" y="28626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66930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0B91-E481-C648-B195-6B9ECB17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4BE4-527D-5E4B-B56C-209BFBDF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range(stop)	# Implicitly start=0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range(start, stop [, step])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Creates a sequence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which can be used for iteration or converted to another sequence such as a list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range(10)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range(0, 10)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list(range(10))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2, 3, 4, 5, 6, 7, 8, 9]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for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range(5, 10):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5 6 7 8 9</a:t>
            </a:r>
          </a:p>
        </p:txBody>
      </p:sp>
    </p:spTree>
    <p:extLst>
      <p:ext uri="{BB962C8B-B14F-4D97-AF65-F5344CB8AC3E}">
        <p14:creationId xmlns:p14="http://schemas.microsoft.com/office/powerpoint/2010/main" val="378893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80856-4C10-184B-813D-C8EBC008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48791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applicable to all sequence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1215AC-707F-724B-827D-B22673296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42804"/>
              </p:ext>
            </p:extLst>
          </p:nvPr>
        </p:nvGraphicFramePr>
        <p:xfrm>
          <a:off x="1695333" y="1944031"/>
          <a:ext cx="7735538" cy="4445917"/>
        </p:xfrm>
        <a:graphic>
          <a:graphicData uri="http://schemas.openxmlformats.org/drawingml/2006/table">
            <a:tbl>
              <a:tblPr/>
              <a:tblGrid>
                <a:gridCol w="1953302">
                  <a:extLst>
                    <a:ext uri="{9D8B030D-6E8A-4147-A177-3AD203B41FA5}">
                      <a16:colId xmlns:a16="http://schemas.microsoft.com/office/drawing/2014/main" val="2863578670"/>
                    </a:ext>
                  </a:extLst>
                </a:gridCol>
                <a:gridCol w="5782236">
                  <a:extLst>
                    <a:ext uri="{9D8B030D-6E8A-4147-A177-3AD203B41FA5}">
                      <a16:colId xmlns:a16="http://schemas.microsoft.com/office/drawing/2014/main" val="3073056362"/>
                    </a:ext>
                  </a:extLst>
                </a:gridCol>
              </a:tblGrid>
              <a:tr h="167589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Operation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41280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in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if an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equal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else False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098658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not in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 if an item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equal to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else True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1751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+ t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concatenation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and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GB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19973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* n or n *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equivalent to adding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itself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times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2114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 item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origin 0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0920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s[i:j]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from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902509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s[i:j:k]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from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with step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959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900117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smallest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07596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largest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11487"/>
                  </a:ext>
                </a:extLst>
              </a:tr>
              <a:tr h="583033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s.index(x[, i[, j]])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 of the first occurrence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(at or after index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and before index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14017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s.count(x)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 number of occurrences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784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E4CA05-FDAA-EC4A-BADB-493AFB587546}"/>
              </a:ext>
            </a:extLst>
          </p:cNvPr>
          <p:cNvSpPr txBox="1"/>
          <p:nvPr/>
        </p:nvSpPr>
        <p:spPr>
          <a:xfrm>
            <a:off x="7743027" y="6349460"/>
            <a:ext cx="4238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Source: https://docs.python.org/3/library/stdtypes.html#typesseq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6AF8D-5316-3F42-BBE6-41FCEF12E008}"/>
              </a:ext>
            </a:extLst>
          </p:cNvPr>
          <p:cNvSpPr txBox="1"/>
          <p:nvPr/>
        </p:nvSpPr>
        <p:spPr>
          <a:xfrm>
            <a:off x="9771529" y="2133600"/>
            <a:ext cx="1957587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element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s,t: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i,j,k: indexes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n: int</a:t>
            </a:r>
          </a:p>
        </p:txBody>
      </p:sp>
    </p:spTree>
    <p:extLst>
      <p:ext uri="{BB962C8B-B14F-4D97-AF65-F5344CB8AC3E}">
        <p14:creationId xmlns:p14="http://schemas.microsoft.com/office/powerpoint/2010/main" val="60549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44D55-CFC2-864B-A419-8D1FD1D8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7FA3-CCA1-984D-8272-1DC55B7C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 function that accepts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its argument and returns the (key, value) pairs, residing inside the dictionary, as a list of tuples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 all days of a week as key and whether it is a working day or not as value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 function that accepts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its argument and returns two lists, one of keys and the other of values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happens when you try to access something that is not present in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with first-name as key and a tuple of (last-name, age, list of hobbies) as value. Fill this with 5 entries.</a:t>
            </a:r>
          </a:p>
        </p:txBody>
      </p:sp>
    </p:spTree>
    <p:extLst>
      <p:ext uri="{BB962C8B-B14F-4D97-AF65-F5344CB8AC3E}">
        <p14:creationId xmlns:p14="http://schemas.microsoft.com/office/powerpoint/2010/main" val="28748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CF4A5-BCC5-2A4F-94A7-B316C73B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a.k.a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FA73-06FD-7241-8D71-3CD62432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7757BA-4999-9E4D-B748-F92696340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59765"/>
              </p:ext>
            </p:extLst>
          </p:nvPr>
        </p:nvGraphicFramePr>
        <p:xfrm>
          <a:off x="1343631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41738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1434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94718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2672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91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grapes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jackfruit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86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386642-A454-CB48-9F5A-F63EFCE0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74396"/>
              </p:ext>
            </p:extLst>
          </p:nvPr>
        </p:nvGraphicFramePr>
        <p:xfrm>
          <a:off x="1343631" y="49879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41738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1434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94718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2672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91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mango: 1kg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apple: 1kg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banana: 2kg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grapes: 500g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jackfruit: 5kg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8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183CEE-185E-6A4B-B1BB-07A5291F0C09}"/>
              </a:ext>
            </a:extLst>
          </p:cNvPr>
          <p:cNvSpPr txBox="1"/>
          <p:nvPr/>
        </p:nvSpPr>
        <p:spPr>
          <a:xfrm>
            <a:off x="1419497" y="5677989"/>
            <a:ext cx="1018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Implied relationship (association) between key and value in {key: value} item</a:t>
            </a:r>
          </a:p>
        </p:txBody>
      </p:sp>
    </p:spTree>
    <p:extLst>
      <p:ext uri="{BB962C8B-B14F-4D97-AF65-F5344CB8AC3E}">
        <p14:creationId xmlns:p14="http://schemas.microsoft.com/office/powerpoint/2010/main" val="5042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6D2D8-4459-0045-BE4E-95F294F6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B025-16D9-5B46-9DC6-B5C53463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Similar to traditional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non-programming world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 contains Items that are described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‘key’: ‘value’ }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 item can be queried based on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F3B992-AA2E-AE41-AD02-235E284DF11A}"/>
              </a:ext>
            </a:extLst>
          </p:cNvPr>
          <p:cNvSpPr/>
          <p:nvPr/>
        </p:nvSpPr>
        <p:spPr>
          <a:xfrm>
            <a:off x="4500082" y="4787353"/>
            <a:ext cx="1595919" cy="686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AA374F-5D47-D84E-9CAF-2EB323150895}"/>
              </a:ext>
            </a:extLst>
          </p:cNvPr>
          <p:cNvCxnSpPr>
            <a:cxnSpLocks/>
          </p:cNvCxnSpPr>
          <p:nvPr/>
        </p:nvCxnSpPr>
        <p:spPr>
          <a:xfrm>
            <a:off x="5298041" y="4067353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6D7C01-0723-D845-9E4E-6A0557CF4EE9}"/>
              </a:ext>
            </a:extLst>
          </p:cNvPr>
          <p:cNvCxnSpPr>
            <a:cxnSpLocks/>
          </p:cNvCxnSpPr>
          <p:nvPr/>
        </p:nvCxnSpPr>
        <p:spPr>
          <a:xfrm>
            <a:off x="5298041" y="5473915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12E551-BB49-754F-8DC3-DC8F021619F0}"/>
              </a:ext>
            </a:extLst>
          </p:cNvPr>
          <p:cNvSpPr txBox="1"/>
          <p:nvPr/>
        </p:nvSpPr>
        <p:spPr>
          <a:xfrm>
            <a:off x="5000523" y="37604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0A365-4F4F-8A44-9E5D-37D3E1250349}"/>
              </a:ext>
            </a:extLst>
          </p:cNvPr>
          <p:cNvSpPr txBox="1"/>
          <p:nvPr/>
        </p:nvSpPr>
        <p:spPr>
          <a:xfrm>
            <a:off x="4956440" y="616047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400630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FCACA-DFD7-9F45-85D1-5E08F85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D90-D11D-7241-A409-27C7F576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‘mango’: 0.3, ‘apple’: 0.25, ‘jackfruit’: 3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 Fruit name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Value: Weight of fruit in terms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Kg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srgbClr val="C00000"/>
                </a:solidFill>
              </a:rPr>
              <a:t>Keys are not stored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58409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36B6C-E4E3-B944-A2E3-E78B363A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6DB-3BBF-6044-9973-5F1BC40F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 are not stored in any particular order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 keys are not allowed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must be of a type that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can be of any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7464E-B660-BC49-B65A-A6A02DCB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 an item into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A9D0-B1BE-7D4F-8F55-089950AF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191113" cy="60659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[‘banana’] = 0.15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83C69D-84A1-8C46-BCBC-2FA9F202B143}"/>
              </a:ext>
            </a:extLst>
          </p:cNvPr>
          <p:cNvSpPr txBox="1">
            <a:spLocks/>
          </p:cNvSpPr>
          <p:nvPr/>
        </p:nvSpPr>
        <p:spPr>
          <a:xfrm>
            <a:off x="1224280" y="3164024"/>
            <a:ext cx="9792208" cy="152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Access an item in dictionary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337518-75D3-A942-AD77-12ABFE0BB6F2}"/>
              </a:ext>
            </a:extLst>
          </p:cNvPr>
          <p:cNvSpPr txBox="1">
            <a:spLocks/>
          </p:cNvSpPr>
          <p:nvPr/>
        </p:nvSpPr>
        <p:spPr>
          <a:xfrm>
            <a:off x="1224280" y="4726231"/>
            <a:ext cx="9191113" cy="606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[‘apple’])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fruit in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(fruit))</a:t>
            </a:r>
          </a:p>
        </p:txBody>
      </p:sp>
    </p:spTree>
    <p:extLst>
      <p:ext uri="{BB962C8B-B14F-4D97-AF65-F5344CB8AC3E}">
        <p14:creationId xmlns:p14="http://schemas.microsoft.com/office/powerpoint/2010/main" val="373167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0A196-FEE4-1248-B473-3FE07B43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3035-60D8-F04F-8992-6AD37297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get(key [, default-value])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the value for a key if it exists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key-value pairs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keys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374691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F13D1-89E1-6544-8DBC-7F5933EF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7EBB-7950-2345-A307-D0AB8C8A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66558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dictionary_name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’] = ‘value’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update(another_dict)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Merge with another dictionary</a:t>
            </a:r>
          </a:p>
        </p:txBody>
      </p:sp>
    </p:spTree>
    <p:extLst>
      <p:ext uri="{BB962C8B-B14F-4D97-AF65-F5344CB8AC3E}">
        <p14:creationId xmlns:p14="http://schemas.microsoft.com/office/powerpoint/2010/main" val="1108638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963</Words>
  <Application>Microsoft Macintosh PowerPoint</Application>
  <PresentationFormat>Widescreen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Consolas</vt:lpstr>
      <vt:lpstr>Garamond</vt:lpstr>
      <vt:lpstr>Savon</vt:lpstr>
      <vt:lpstr>Introduction to programming  (Python)</vt:lpstr>
      <vt:lpstr>Data types so far</vt:lpstr>
      <vt:lpstr>Associative array a.k.a Dictionary</vt:lpstr>
      <vt:lpstr>Dictionary</vt:lpstr>
      <vt:lpstr>Create a dictionary</vt:lpstr>
      <vt:lpstr>Key facts</vt:lpstr>
      <vt:lpstr>Add an item into dictionary</vt:lpstr>
      <vt:lpstr>More accessors</vt:lpstr>
      <vt:lpstr>Adding items</vt:lpstr>
      <vt:lpstr>Remove items</vt:lpstr>
      <vt:lpstr>Data types so far</vt:lpstr>
      <vt:lpstr>Tuple</vt:lpstr>
      <vt:lpstr>Packing and unpacking</vt:lpstr>
      <vt:lpstr>Data types so far</vt:lpstr>
      <vt:lpstr>range</vt:lpstr>
      <vt:lpstr>Operations applicable to all sequence types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8</cp:revision>
  <dcterms:created xsi:type="dcterms:W3CDTF">2020-05-28T10:28:21Z</dcterms:created>
  <dcterms:modified xsi:type="dcterms:W3CDTF">2020-06-05T11:04:00Z</dcterms:modified>
</cp:coreProperties>
</file>