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C21E-A055-46A0-9F7A-9E9CA43A717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95CD-DA0A-4BE7-96EC-4E069C7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838200"/>
            <a:ext cx="7315200" cy="4800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Type Casting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Assigning a value of one type to a variable of another type is known as Type Casting.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r>
              <a:rPr lang="en-US" dirty="0"/>
              <a:t>In Java, type casting is classified into two types,</a:t>
            </a:r>
          </a:p>
          <a:p>
            <a:r>
              <a:rPr lang="en-US" dirty="0"/>
              <a:t>Widening Casting(Implicit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Narrowing </a:t>
            </a:r>
            <a:r>
              <a:rPr lang="en-US" dirty="0"/>
              <a:t>Casting(Explicitly done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2514600"/>
            <a:ext cx="523875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4800600"/>
            <a:ext cx="5238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0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public class Test {</a:t>
            </a:r>
          </a:p>
          <a:p>
            <a:pPr marL="0" indent="0">
              <a:buNone/>
            </a:pP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 = 100; long l = i; </a:t>
            </a:r>
            <a:r>
              <a:rPr lang="en-US" b="1" dirty="0"/>
              <a:t>//</a:t>
            </a:r>
            <a:r>
              <a:rPr lang="en-US" sz="2400" b="1" dirty="0"/>
              <a:t>no explicit type casting required</a:t>
            </a:r>
            <a:r>
              <a:rPr lang="en-US" dirty="0" smtClean="0"/>
              <a:t> float f = l; </a:t>
            </a:r>
            <a:r>
              <a:rPr lang="en-US" b="1" dirty="0"/>
              <a:t>//</a:t>
            </a:r>
            <a:r>
              <a:rPr lang="en-US" sz="2400" b="1" dirty="0"/>
              <a:t>no explicit type casting required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</a:t>
            </a:r>
            <a:r>
              <a:rPr lang="en-US" dirty="0" smtClean="0"/>
              <a:t> value "+i); </a:t>
            </a:r>
            <a:r>
              <a:rPr lang="en-US" dirty="0" err="1" smtClean="0"/>
              <a:t>System.out.println</a:t>
            </a:r>
            <a:r>
              <a:rPr lang="en-US" dirty="0" smtClean="0"/>
              <a:t>("Long value "+l); </a:t>
            </a:r>
            <a:r>
              <a:rPr lang="en-US" dirty="0" err="1" smtClean="0"/>
              <a:t>System.out.println</a:t>
            </a:r>
            <a:r>
              <a:rPr lang="en-US" dirty="0" smtClean="0"/>
              <a:t>("Float value "+f); } 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600" y="3630304"/>
            <a:ext cx="16764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Monaco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Monaco"/>
                <a:cs typeface="Arial" pitchFamily="34" charset="0"/>
              </a:rPr>
              <a:t> value 100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Monaco"/>
                <a:cs typeface="Arial" pitchFamily="34" charset="0"/>
              </a:rPr>
              <a:t>Long value 100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Monaco"/>
                <a:cs typeface="Arial" pitchFamily="34" charset="0"/>
              </a:rPr>
              <a:t> Float value 100.0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2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Narrowing </a:t>
            </a:r>
            <a:r>
              <a:rPr lang="en-US" b="1" dirty="0">
                <a:solidFill>
                  <a:srgbClr val="FF0000"/>
                </a:solidFill>
              </a:rPr>
              <a:t>or Explicit type conversion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you are assigning a larger type value to a variable of smaller type, then you need to perform explicit type </a:t>
            </a:r>
            <a:r>
              <a:rPr lang="en-US" sz="2400" dirty="0" smtClean="0"/>
              <a:t>casting.</a:t>
            </a:r>
          </a:p>
          <a:p>
            <a:pPr marL="0" indent="0" algn="just">
              <a:buNone/>
            </a:pPr>
            <a:r>
              <a:rPr lang="en-US" sz="2400" dirty="0" smtClean="0"/>
              <a:t>public class Test </a:t>
            </a:r>
          </a:p>
          <a:p>
            <a:pPr marL="0" indent="0" algn="just">
              <a:buNone/>
            </a:pPr>
            <a:r>
              <a:rPr lang="en-US" sz="2400" dirty="0" smtClean="0"/>
              <a:t>{ </a:t>
            </a:r>
          </a:p>
          <a:p>
            <a:pPr marL="0" indent="0" algn="just">
              <a:buNone/>
            </a:pP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</a:t>
            </a:r>
          </a:p>
          <a:p>
            <a:pPr marL="0" indent="0" algn="just">
              <a:buNone/>
            </a:pPr>
            <a:r>
              <a:rPr lang="en-US" sz="2400" dirty="0" smtClean="0"/>
              <a:t>{ </a:t>
            </a:r>
          </a:p>
          <a:p>
            <a:pPr marL="0" indent="0" algn="just">
              <a:buNone/>
            </a:pPr>
            <a:r>
              <a:rPr lang="en-US" sz="2400" dirty="0" smtClean="0"/>
              <a:t>double d = 100.04;</a:t>
            </a:r>
          </a:p>
          <a:p>
            <a:pPr marL="0" indent="0" algn="just">
              <a:buNone/>
            </a:pPr>
            <a:r>
              <a:rPr lang="en-US" sz="2400" dirty="0" smtClean="0"/>
              <a:t> long l = (long)d; </a:t>
            </a:r>
            <a:r>
              <a:rPr lang="en-US" sz="2400" b="1" dirty="0"/>
              <a:t>//explicit type casting required</a:t>
            </a:r>
            <a:r>
              <a:rPr lang="en-US" sz="2400" dirty="0" smtClean="0"/>
              <a:t> </a:t>
            </a:r>
          </a:p>
          <a:p>
            <a:pPr marL="0" indent="0" algn="just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i = (</a:t>
            </a:r>
            <a:r>
              <a:rPr lang="en-US" sz="2400" dirty="0" err="1" smtClean="0"/>
              <a:t>int</a:t>
            </a:r>
            <a:r>
              <a:rPr lang="en-US" sz="2400" dirty="0" smtClean="0"/>
              <a:t>)l; </a:t>
            </a:r>
            <a:r>
              <a:rPr lang="en-US" sz="2400" b="1" dirty="0"/>
              <a:t>//explicit type casting required</a:t>
            </a: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Doublevalue</a:t>
            </a:r>
            <a:r>
              <a:rPr lang="en-US" sz="2400" dirty="0" smtClean="0"/>
              <a:t>"+d);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("Long value "+l); </a:t>
            </a:r>
          </a:p>
          <a:p>
            <a:pPr marL="0" indent="0" algn="just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Int</a:t>
            </a:r>
            <a:r>
              <a:rPr lang="en-US" sz="2400" dirty="0" smtClean="0"/>
              <a:t> value "+i); } }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172200" y="4724400"/>
            <a:ext cx="2514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value 100.04 Long value 100 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value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205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Monaco</vt:lpstr>
      <vt:lpstr>Office Theme</vt:lpstr>
      <vt:lpstr>PowerPoint Presentation</vt:lpstr>
      <vt:lpstr>PowerPoint Presentation</vt:lpstr>
      <vt:lpstr>Example</vt:lpstr>
      <vt:lpstr> Narrowing or Explicit type conversion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hanu</dc:creator>
  <cp:lastModifiedBy>HanumanthaRao Nadendla</cp:lastModifiedBy>
  <cp:revision>7</cp:revision>
  <dcterms:created xsi:type="dcterms:W3CDTF">2017-08-04T00:36:46Z</dcterms:created>
  <dcterms:modified xsi:type="dcterms:W3CDTF">2021-11-25T00:12:14Z</dcterms:modified>
</cp:coreProperties>
</file>