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5" r:id="rId13"/>
    <p:sldId id="266" r:id="rId14"/>
    <p:sldId id="267" r:id="rId15"/>
    <p:sldId id="268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8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33AB-E1AF-4882-94D6-7826E87A649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42B8-CC47-4011-80E0-1704FCDF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9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Arrays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For-each Loop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/>
              <a:t>The Java for-each loop prints the array elements one by one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holds an array element in a variable, then executes the body of the loop.</a:t>
            </a:r>
          </a:p>
          <a:p>
            <a:pPr algn="just"/>
            <a:r>
              <a:rPr lang="en-US" dirty="0"/>
              <a:t>The syntax of the for-each loop is given below: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data_type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 smtClean="0">
                <a:solidFill>
                  <a:srgbClr val="FF0000"/>
                </a:solidFill>
              </a:rPr>
              <a:t>loop_variable:array</a:t>
            </a:r>
            <a:r>
              <a:rPr lang="en-US" dirty="0">
                <a:solidFill>
                  <a:srgbClr val="FF0000"/>
                </a:solidFill>
              </a:rPr>
              <a:t>){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//body of the loop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} 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5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//</a:t>
            </a:r>
            <a:r>
              <a:rPr lang="en-US" sz="2800" dirty="0"/>
              <a:t>Java Program to print the array elements using for-each loop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Testarray1{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[]={33,3,4,5};  </a:t>
            </a:r>
          </a:p>
          <a:p>
            <a:pPr marL="0" indent="0">
              <a:buNone/>
            </a:pPr>
            <a:r>
              <a:rPr lang="en-US" dirty="0"/>
              <a:t>//printing </a:t>
            </a:r>
            <a:r>
              <a:rPr lang="en-US" dirty="0" smtClean="0"/>
              <a:t>array elements using</a:t>
            </a:r>
            <a:r>
              <a:rPr lang="en-US" dirty="0"/>
              <a:t> for-each loop  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i:arr)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2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Multidimensional array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in row and column based index (also known as matrix form).</a:t>
            </a:r>
          </a:p>
          <a:p>
            <a:r>
              <a:rPr lang="en-US" dirty="0"/>
              <a:t>Syntax to Declare Multidimensional Array in java</a:t>
            </a:r>
          </a:p>
          <a:p>
            <a:r>
              <a:rPr lang="en-US" dirty="0" err="1"/>
              <a:t>dataType</a:t>
            </a:r>
            <a:r>
              <a:rPr lang="en-US" dirty="0"/>
              <a:t>[][] 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[][]</a:t>
            </a:r>
            <a:r>
              <a:rPr lang="en-US" dirty="0" err="1"/>
              <a:t>arrayRefVar</a:t>
            </a:r>
            <a:r>
              <a:rPr lang="en-US" dirty="0"/>
              <a:t>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err="1"/>
              <a:t>arrayRefVar</a:t>
            </a:r>
            <a:r>
              <a:rPr lang="en-US" dirty="0"/>
              <a:t>[][];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err="1"/>
              <a:t>arrayRefVar</a:t>
            </a:r>
            <a:r>
              <a:rPr lang="en-US" dirty="0"/>
              <a:t>[];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Syntax </a:t>
            </a:r>
            <a:r>
              <a:rPr lang="en-US" dirty="0">
                <a:solidFill>
                  <a:srgbClr val="FF0000"/>
                </a:solidFill>
              </a:rPr>
              <a:t>to instantiate Multidimensional Array in 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[][] 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[3][3];//3 row and 3 column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9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Example </a:t>
            </a:r>
            <a:r>
              <a:rPr lang="en-US" dirty="0">
                <a:solidFill>
                  <a:srgbClr val="FF0000"/>
                </a:solidFill>
              </a:rPr>
              <a:t>to initialize Multidimensional Array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arr[0][0]=1;  </a:t>
            </a:r>
          </a:p>
          <a:p>
            <a:r>
              <a:rPr lang="sv-SE" dirty="0"/>
              <a:t>arr[0][1]=2;  </a:t>
            </a:r>
          </a:p>
          <a:p>
            <a:r>
              <a:rPr lang="sv-SE" dirty="0"/>
              <a:t>arr[0][2]=3;  </a:t>
            </a:r>
          </a:p>
          <a:p>
            <a:r>
              <a:rPr lang="sv-SE" dirty="0"/>
              <a:t>arr[1][0]=4;  </a:t>
            </a:r>
          </a:p>
          <a:p>
            <a:r>
              <a:rPr lang="sv-SE" dirty="0"/>
              <a:t>arr[1][1]=5;  </a:t>
            </a:r>
          </a:p>
          <a:p>
            <a:r>
              <a:rPr lang="sv-SE" dirty="0"/>
              <a:t>arr[1][2]=6;  </a:t>
            </a:r>
          </a:p>
          <a:p>
            <a:r>
              <a:rPr lang="sv-SE" dirty="0"/>
              <a:t>arr[2][0]=7;  </a:t>
            </a:r>
          </a:p>
          <a:p>
            <a:r>
              <a:rPr lang="sv-SE" dirty="0"/>
              <a:t>arr[2][1]=8;  </a:t>
            </a:r>
          </a:p>
          <a:p>
            <a:r>
              <a:rPr lang="sv-SE" dirty="0"/>
              <a:t>arr[2][2]=9;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6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Testarray3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//declaring and initializing 2D array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[][]={{1,2,3},{2,4,5},{4,4,5</a:t>
            </a:r>
            <a:r>
              <a:rPr lang="en-US" dirty="0" smtClean="0"/>
              <a:t>}};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//printing 2D array  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i=0;i&lt;3;i++){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j=0;j&lt;3;j++){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[i][j]+" ");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System.out.println</a:t>
            </a:r>
            <a:r>
              <a:rPr lang="en-US" dirty="0"/>
              <a:t>(); 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Example </a:t>
            </a:r>
            <a:r>
              <a:rPr lang="en-US" sz="3100" dirty="0">
                <a:solidFill>
                  <a:srgbClr val="FF0000"/>
                </a:solidFill>
              </a:rPr>
              <a:t>to initialize </a:t>
            </a:r>
            <a:r>
              <a:rPr lang="en-US" sz="3100" dirty="0" smtClean="0">
                <a:solidFill>
                  <a:srgbClr val="FF0000"/>
                </a:solidFill>
              </a:rPr>
              <a:t>&amp;Printing Multidimensional </a:t>
            </a:r>
            <a:r>
              <a:rPr lang="en-US" sz="3100" dirty="0">
                <a:solidFill>
                  <a:srgbClr val="FF0000"/>
                </a:solidFill>
              </a:rPr>
              <a:t>Array </a:t>
            </a:r>
            <a:br>
              <a:rPr lang="en-US" sz="3100" dirty="0">
                <a:solidFill>
                  <a:srgbClr val="FF0000"/>
                </a:solidFill>
              </a:rPr>
            </a:br>
            <a:endParaRPr lang="en-US" sz="3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3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 of </a:t>
            </a:r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>
                <a:solidFill>
                  <a:srgbClr val="FF0000"/>
                </a:solidFill>
              </a:rPr>
              <a:t>matrices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b="1" dirty="0"/>
              <a:t>class</a:t>
            </a:r>
            <a:r>
              <a:rPr lang="en-US" sz="3400" dirty="0"/>
              <a:t> </a:t>
            </a:r>
            <a:r>
              <a:rPr lang="en-US" sz="3400" dirty="0" smtClean="0"/>
              <a:t>Testarray5</a:t>
            </a:r>
          </a:p>
          <a:p>
            <a:pPr marL="0" indent="0">
              <a:buNone/>
            </a:pPr>
            <a:r>
              <a:rPr lang="en-US" sz="3400" dirty="0" smtClean="0"/>
              <a:t>{</a:t>
            </a:r>
            <a:r>
              <a:rPr lang="en-US" sz="3400" dirty="0"/>
              <a:t>  </a:t>
            </a:r>
          </a:p>
          <a:p>
            <a:pPr marL="0" indent="0">
              <a:buNone/>
            </a:pPr>
            <a:r>
              <a:rPr lang="en-US" sz="3400" b="1" dirty="0"/>
              <a:t>public</a:t>
            </a:r>
            <a:r>
              <a:rPr lang="en-US" sz="3400" dirty="0"/>
              <a:t> </a:t>
            </a:r>
            <a:r>
              <a:rPr lang="en-US" sz="3400" b="1" dirty="0"/>
              <a:t>static</a:t>
            </a:r>
            <a:r>
              <a:rPr lang="en-US" sz="3400" dirty="0"/>
              <a:t> </a:t>
            </a:r>
            <a:r>
              <a:rPr lang="en-US" sz="3400" b="1" dirty="0"/>
              <a:t>void</a:t>
            </a:r>
            <a:r>
              <a:rPr lang="en-US" sz="3400" dirty="0"/>
              <a:t> main(String </a:t>
            </a:r>
            <a:r>
              <a:rPr lang="en-US" sz="3400" dirty="0" err="1"/>
              <a:t>args</a:t>
            </a:r>
            <a:r>
              <a:rPr lang="en-US" sz="3400" dirty="0" smtClean="0"/>
              <a:t>[])</a:t>
            </a:r>
          </a:p>
          <a:p>
            <a:pPr marL="0" indent="0">
              <a:buNone/>
            </a:pPr>
            <a:r>
              <a:rPr lang="en-US" sz="3400" dirty="0" smtClean="0"/>
              <a:t>{</a:t>
            </a:r>
            <a:r>
              <a:rPr lang="en-US" sz="3400" dirty="0"/>
              <a:t>  </a:t>
            </a:r>
          </a:p>
          <a:p>
            <a:pPr marL="0" indent="0">
              <a:buNone/>
            </a:pPr>
            <a:r>
              <a:rPr lang="en-US" sz="3400" dirty="0"/>
              <a:t>//creating two matrices  </a:t>
            </a:r>
          </a:p>
          <a:p>
            <a:pPr marL="0" indent="0">
              <a:buNone/>
            </a:pPr>
            <a:r>
              <a:rPr lang="en-US" sz="3400" b="1" dirty="0" err="1"/>
              <a:t>int</a:t>
            </a:r>
            <a:r>
              <a:rPr lang="en-US" sz="3400" dirty="0"/>
              <a:t> a[][]={{1,3,4},{3,4,5}};  </a:t>
            </a:r>
          </a:p>
          <a:p>
            <a:pPr marL="0" indent="0">
              <a:buNone/>
            </a:pPr>
            <a:r>
              <a:rPr lang="en-US" sz="3400" b="1" dirty="0" err="1"/>
              <a:t>int</a:t>
            </a:r>
            <a:r>
              <a:rPr lang="en-US" sz="3400" dirty="0"/>
              <a:t> b[][]={{1,3,4},{3,4,5}};    </a:t>
            </a:r>
          </a:p>
          <a:p>
            <a:pPr marL="0" indent="0">
              <a:buNone/>
            </a:pPr>
            <a:r>
              <a:rPr lang="en-US" sz="3400" dirty="0"/>
              <a:t>//creating another matrix to store the sum of two matrices  </a:t>
            </a:r>
          </a:p>
          <a:p>
            <a:pPr marL="0" indent="0">
              <a:buNone/>
            </a:pPr>
            <a:r>
              <a:rPr lang="en-US" sz="3400" b="1" dirty="0" err="1"/>
              <a:t>int</a:t>
            </a:r>
            <a:r>
              <a:rPr lang="en-US" sz="3400" dirty="0"/>
              <a:t> c[][]=</a:t>
            </a:r>
            <a:r>
              <a:rPr lang="en-US" sz="3400" b="1" dirty="0"/>
              <a:t>new</a:t>
            </a:r>
            <a:r>
              <a:rPr lang="en-US" sz="3400" dirty="0"/>
              <a:t> </a:t>
            </a:r>
            <a:r>
              <a:rPr lang="en-US" sz="3400" b="1" dirty="0" err="1"/>
              <a:t>int</a:t>
            </a:r>
            <a:r>
              <a:rPr lang="en-US" sz="3400" dirty="0"/>
              <a:t>[2][3];    </a:t>
            </a:r>
          </a:p>
          <a:p>
            <a:pPr marL="0" indent="0">
              <a:buNone/>
            </a:pPr>
            <a:r>
              <a:rPr lang="en-US" sz="3400" dirty="0"/>
              <a:t>//adding and printing addition of 2 matrices  </a:t>
            </a:r>
          </a:p>
          <a:p>
            <a:pPr marL="0" indent="0">
              <a:buNone/>
            </a:pPr>
            <a:r>
              <a:rPr lang="en-US" sz="3400" b="1" dirty="0"/>
              <a:t>for</a:t>
            </a:r>
            <a:r>
              <a:rPr lang="en-US" sz="3400" dirty="0"/>
              <a:t>(</a:t>
            </a:r>
            <a:r>
              <a:rPr lang="en-US" sz="3400" b="1" dirty="0" err="1"/>
              <a:t>int</a:t>
            </a:r>
            <a:r>
              <a:rPr lang="en-US" sz="3400" dirty="0"/>
              <a:t> i=0;i&lt;2;i++){  </a:t>
            </a:r>
          </a:p>
          <a:p>
            <a:pPr marL="0" indent="0">
              <a:buNone/>
            </a:pPr>
            <a:r>
              <a:rPr lang="en-US" sz="3400" b="1" dirty="0"/>
              <a:t>for</a:t>
            </a:r>
            <a:r>
              <a:rPr lang="en-US" sz="3400" dirty="0"/>
              <a:t>(</a:t>
            </a:r>
            <a:r>
              <a:rPr lang="en-US" sz="3400" b="1" dirty="0" err="1"/>
              <a:t>int</a:t>
            </a:r>
            <a:r>
              <a:rPr lang="en-US" sz="3400" dirty="0"/>
              <a:t> j=0;j&lt;3;j++){  </a:t>
            </a:r>
          </a:p>
          <a:p>
            <a:pPr marL="0" indent="0">
              <a:buNone/>
            </a:pPr>
            <a:r>
              <a:rPr lang="en-US" sz="3400" dirty="0"/>
              <a:t>c[i][j]=a[i][j]+b[i][j];  </a:t>
            </a:r>
          </a:p>
          <a:p>
            <a:pPr marL="0" indent="0">
              <a:buNone/>
            </a:pPr>
            <a:r>
              <a:rPr lang="en-US" sz="3400" dirty="0" err="1"/>
              <a:t>System.out.print</a:t>
            </a:r>
            <a:r>
              <a:rPr lang="en-US" sz="3400" dirty="0"/>
              <a:t>(c[i][j]+" ");  </a:t>
            </a:r>
          </a:p>
          <a:p>
            <a:pPr marL="0" indent="0">
              <a:buNone/>
            </a:pPr>
            <a:r>
              <a:rPr lang="en-US" sz="3400" dirty="0"/>
              <a:t>}  </a:t>
            </a:r>
          </a:p>
          <a:p>
            <a:pPr marL="0" indent="0">
              <a:buNone/>
            </a:pPr>
            <a:r>
              <a:rPr lang="en-US" sz="3400" dirty="0" err="1"/>
              <a:t>System.out.println</a:t>
            </a:r>
            <a:r>
              <a:rPr lang="en-US" sz="3400" dirty="0"/>
              <a:t>();//new line  </a:t>
            </a:r>
          </a:p>
          <a:p>
            <a:pPr marL="0" indent="0">
              <a:buNone/>
            </a:pPr>
            <a:r>
              <a:rPr lang="en-US" sz="3400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1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Linear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LinearSearch</a:t>
            </a: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public static void main(String </a:t>
            </a:r>
            <a:r>
              <a:rPr lang="en-US" dirty="0" err="1"/>
              <a:t>args</a:t>
            </a:r>
            <a:r>
              <a:rPr lang="en-US" dirty="0"/>
              <a:t>[])  </a:t>
            </a:r>
          </a:p>
          <a:p>
            <a:pPr marL="0" indent="0">
              <a:buNone/>
            </a:pPr>
            <a:r>
              <a:rPr lang="en-US" dirty="0"/>
              <a:t>  {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n, key, array[];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Scanner in = new Scanner(System.in);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("Enter number of elements");  </a:t>
            </a:r>
          </a:p>
          <a:p>
            <a:pPr marL="0" indent="0">
              <a:buNone/>
            </a:pPr>
            <a:r>
              <a:rPr lang="en-US" dirty="0"/>
              <a:t>    n = </a:t>
            </a:r>
            <a:r>
              <a:rPr lang="en-US" dirty="0" err="1"/>
              <a:t>in.nextInt</a:t>
            </a:r>
            <a:r>
              <a:rPr lang="en-US" dirty="0"/>
              <a:t>();   </a:t>
            </a:r>
          </a:p>
          <a:p>
            <a:pPr marL="0" indent="0">
              <a:buNone/>
            </a:pPr>
            <a:r>
              <a:rPr lang="en-US" dirty="0"/>
              <a:t>    array = new </a:t>
            </a:r>
            <a:r>
              <a:rPr lang="en-US" dirty="0" err="1"/>
              <a:t>int</a:t>
            </a:r>
            <a:r>
              <a:rPr lang="en-US" dirty="0"/>
              <a:t>[n];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("Enter  " + n + " elements");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 marL="0" indent="0">
              <a:buNone/>
            </a:pPr>
            <a:r>
              <a:rPr lang="en-US" dirty="0"/>
              <a:t>      array[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in.nextInt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("Enter value to find");  </a:t>
            </a:r>
          </a:p>
          <a:p>
            <a:pPr marL="0" indent="0">
              <a:buNone/>
            </a:pPr>
            <a:r>
              <a:rPr lang="en-US" dirty="0"/>
              <a:t>    key = </a:t>
            </a:r>
            <a:r>
              <a:rPr lang="en-US" dirty="0" err="1"/>
              <a:t>in.nextInt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if (array[</a:t>
            </a:r>
            <a:r>
              <a:rPr lang="en-US" dirty="0" err="1"/>
              <a:t>i</a:t>
            </a:r>
            <a:r>
              <a:rPr lang="en-US" dirty="0"/>
              <a:t>] == key)     /* Searching element is present */  </a:t>
            </a:r>
          </a:p>
          <a:p>
            <a:pPr marL="0" indent="0">
              <a:buNone/>
            </a:pPr>
            <a:r>
              <a:rPr lang="en-US" dirty="0"/>
              <a:t>      {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(key  + " is present at location " + (</a:t>
            </a:r>
            <a:r>
              <a:rPr lang="en-US" dirty="0" err="1"/>
              <a:t>i</a:t>
            </a:r>
            <a:r>
              <a:rPr lang="en-US" dirty="0"/>
              <a:t> + 1) + ".");  </a:t>
            </a:r>
          </a:p>
          <a:p>
            <a:pPr marL="0" indent="0">
              <a:buNone/>
            </a:pPr>
            <a:r>
              <a:rPr lang="en-US" dirty="0"/>
              <a:t>          break;  </a:t>
            </a:r>
          </a:p>
          <a:p>
            <a:pPr marL="0" indent="0">
              <a:buNone/>
            </a:pPr>
            <a:r>
              <a:rPr lang="en-US" dirty="0"/>
              <a:t>      }  </a:t>
            </a:r>
          </a:p>
          <a:p>
            <a:pPr marL="0" indent="0">
              <a:buNone/>
            </a:pPr>
            <a:r>
              <a:rPr lang="en-US" dirty="0"/>
              <a:t>   }  </a:t>
            </a:r>
          </a:p>
          <a:p>
            <a:pPr marL="0" indent="0">
              <a:buNone/>
            </a:pPr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== n)  /* Key Element to search isn't present */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(key + " isn't present in array.");  </a:t>
            </a:r>
          </a:p>
          <a:p>
            <a:pPr marL="0" indent="0">
              <a:buNone/>
            </a:pPr>
            <a:r>
              <a:rPr lang="en-US" dirty="0"/>
              <a:t>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197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Sorting of Array Elements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0763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SortEg</a:t>
            </a:r>
            <a:r>
              <a:rPr lang="en-US" dirty="0"/>
              <a:t> {  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//Initialize array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[] </a:t>
            </a:r>
            <a:r>
              <a:rPr lang="en-US" dirty="0" err="1"/>
              <a:t>arr</a:t>
            </a:r>
            <a:r>
              <a:rPr lang="en-US" dirty="0"/>
              <a:t> = {5, 2, 8, 7, 1};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temp = 0;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//Displaying elements of original array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("Elements of original array: ");    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    </a:t>
            </a:r>
          </a:p>
          <a:p>
            <a:pPr marL="0" indent="0">
              <a:buNone/>
            </a:pPr>
            <a:r>
              <a:rPr lang="en-US" dirty="0"/>
              <a:t>        }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//Sort the array in ascending order    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    </a:t>
            </a:r>
          </a:p>
          <a:p>
            <a:pPr marL="0" indent="0">
              <a:buNone/>
            </a:pPr>
            <a:r>
              <a:rPr lang="en-US" dirty="0"/>
              <a:t>            for (</a:t>
            </a:r>
            <a:r>
              <a:rPr lang="en-US" dirty="0" err="1"/>
              <a:t>int</a:t>
            </a:r>
            <a:r>
              <a:rPr lang="en-US" dirty="0"/>
              <a:t> j = i+1; j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     </a:t>
            </a:r>
          </a:p>
          <a:p>
            <a:pPr marL="0" indent="0">
              <a:buNone/>
            </a:pPr>
            <a:r>
              <a:rPr lang="en-US" dirty="0"/>
              <a:t>               if(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arr</a:t>
            </a:r>
            <a:r>
              <a:rPr lang="en-US" dirty="0"/>
              <a:t>[j]) {    </a:t>
            </a:r>
          </a:p>
          <a:p>
            <a:pPr marL="0" indent="0">
              <a:buNone/>
            </a:pPr>
            <a:r>
              <a:rPr lang="en-US" dirty="0"/>
              <a:t>                   temp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  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arr</a:t>
            </a:r>
            <a:r>
              <a:rPr lang="en-US" dirty="0"/>
              <a:t>[j];   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arr</a:t>
            </a:r>
            <a:r>
              <a:rPr lang="en-US" dirty="0"/>
              <a:t>[j] = temp;    </a:t>
            </a:r>
          </a:p>
          <a:p>
            <a:pPr marL="0" indent="0">
              <a:buNone/>
            </a:pPr>
            <a:r>
              <a:rPr lang="en-US" dirty="0"/>
              <a:t>               }     </a:t>
            </a:r>
          </a:p>
          <a:p>
            <a:pPr marL="0" indent="0">
              <a:buNone/>
            </a:pPr>
            <a:r>
              <a:rPr lang="en-US" dirty="0"/>
              <a:t>            }     </a:t>
            </a:r>
          </a:p>
          <a:p>
            <a:pPr marL="0" indent="0">
              <a:buNone/>
            </a:pPr>
            <a:r>
              <a:rPr lang="en-US" dirty="0"/>
              <a:t>        }    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//Displaying elements of array after sorting  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("Elements of array sorted in ascending order: ");    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    </a:t>
            </a:r>
          </a:p>
          <a:p>
            <a:pPr marL="0" indent="0">
              <a:buNone/>
            </a:pPr>
            <a:r>
              <a:rPr lang="en-US" dirty="0"/>
              <a:t>        }    </a:t>
            </a:r>
          </a:p>
          <a:p>
            <a:pPr marL="0" indent="0">
              <a:buNone/>
            </a:pPr>
            <a:r>
              <a:rPr lang="en-US" dirty="0"/>
              <a:t>    }  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7908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rray </a:t>
            </a:r>
            <a:r>
              <a:rPr lang="en-US" dirty="0"/>
              <a:t>is a collection of similar type of elements that have contiguous memory location.</a:t>
            </a:r>
          </a:p>
          <a:p>
            <a:pPr algn="just"/>
            <a:r>
              <a:rPr lang="en-US" b="1" dirty="0"/>
              <a:t>Java array</a:t>
            </a:r>
            <a:r>
              <a:rPr lang="en-US" dirty="0"/>
              <a:t> is an object the contains elements of similar data type.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data structure where we store similar elements. We can store only fixed set of elements in a java array.</a:t>
            </a:r>
          </a:p>
          <a:p>
            <a:pPr algn="just"/>
            <a:r>
              <a:rPr lang="en-US" dirty="0"/>
              <a:t>Array in java is index based, first element of the array is stored at 0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2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772400" cy="4648200"/>
          </a:xfrm>
        </p:spPr>
      </p:pic>
    </p:spTree>
    <p:extLst>
      <p:ext uri="{BB962C8B-B14F-4D97-AF65-F5344CB8AC3E}">
        <p14:creationId xmlns:p14="http://schemas.microsoft.com/office/powerpoint/2010/main" val="10130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Advantage of Java Array</a:t>
            </a:r>
          </a:p>
          <a:p>
            <a:pPr algn="just"/>
            <a:r>
              <a:rPr lang="en-US" b="1" dirty="0" smtClean="0"/>
              <a:t>Code </a:t>
            </a:r>
            <a:r>
              <a:rPr lang="en-US" b="1" dirty="0"/>
              <a:t>Optimization:</a:t>
            </a:r>
            <a:r>
              <a:rPr lang="en-US" dirty="0"/>
              <a:t> It makes the code optimized, we can retrieve or sort the data easily.</a:t>
            </a:r>
          </a:p>
          <a:p>
            <a:pPr algn="just"/>
            <a:r>
              <a:rPr lang="en-US" b="1" dirty="0"/>
              <a:t>Random access:</a:t>
            </a:r>
            <a:r>
              <a:rPr lang="en-US" dirty="0"/>
              <a:t> We can get any data located at any index position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Disadvantage of Java Array</a:t>
            </a:r>
          </a:p>
          <a:p>
            <a:pPr algn="just"/>
            <a:r>
              <a:rPr lang="en-US" b="1" dirty="0"/>
              <a:t>Size Limit:</a:t>
            </a:r>
            <a:r>
              <a:rPr lang="en-US" dirty="0"/>
              <a:t> We can store only fixed size of elements in the array.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doesn't grow its size at runtime.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Types of Array in java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three </a:t>
            </a:r>
            <a:r>
              <a:rPr lang="en-US" dirty="0"/>
              <a:t>types of </a:t>
            </a:r>
            <a:r>
              <a:rPr lang="en-US" dirty="0" smtClean="0"/>
              <a:t>arrays.</a:t>
            </a:r>
            <a:endParaRPr lang="en-US" dirty="0"/>
          </a:p>
          <a:p>
            <a:r>
              <a:rPr lang="en-US" dirty="0"/>
              <a:t>Single Dimensional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Two </a:t>
            </a:r>
            <a:r>
              <a:rPr lang="en-US" dirty="0"/>
              <a:t>Dimensional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Multidimensional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Single Dimensional Array in java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Syntax </a:t>
            </a:r>
            <a:r>
              <a:rPr lang="en-US" dirty="0">
                <a:solidFill>
                  <a:srgbClr val="FF0000"/>
                </a:solidFill>
              </a:rPr>
              <a:t>to Declare an Array in java</a:t>
            </a:r>
          </a:p>
          <a:p>
            <a:r>
              <a:rPr lang="en-US" dirty="0" err="1"/>
              <a:t>dataType</a:t>
            </a:r>
            <a:r>
              <a:rPr lang="en-US" dirty="0"/>
              <a:t>[] a</a:t>
            </a:r>
            <a:r>
              <a:rPr lang="en-US" dirty="0" smtClean="0"/>
              <a:t>;</a:t>
            </a:r>
            <a:r>
              <a:rPr lang="en-US" dirty="0"/>
              <a:t> (or)  </a:t>
            </a:r>
          </a:p>
          <a:p>
            <a:r>
              <a:rPr lang="en-US" dirty="0" err="1"/>
              <a:t>dataType</a:t>
            </a:r>
            <a:r>
              <a:rPr lang="en-US" dirty="0"/>
              <a:t> []</a:t>
            </a:r>
            <a:r>
              <a:rPr lang="en-US" dirty="0" smtClean="0"/>
              <a:t>a;</a:t>
            </a:r>
            <a:r>
              <a:rPr lang="en-US" dirty="0"/>
              <a:t> (or)  </a:t>
            </a:r>
          </a:p>
          <a:p>
            <a:r>
              <a:rPr lang="en-US" dirty="0" err="1"/>
              <a:t>dataType</a:t>
            </a:r>
            <a:r>
              <a:rPr lang="en-US" dirty="0"/>
              <a:t> </a:t>
            </a:r>
            <a:r>
              <a:rPr lang="en-US" dirty="0" smtClean="0"/>
              <a:t>a[];</a:t>
            </a:r>
            <a:r>
              <a:rPr lang="en-US" dirty="0"/>
              <a:t>  </a:t>
            </a:r>
          </a:p>
          <a:p>
            <a:r>
              <a:rPr lang="en-US" dirty="0"/>
              <a:t>Instantiation of an Array in java</a:t>
            </a:r>
          </a:p>
          <a:p>
            <a:r>
              <a:rPr lang="en-US" dirty="0"/>
              <a:t>a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/>
              <a:t> datatype[size];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6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Example </a:t>
            </a:r>
            <a:r>
              <a:rPr lang="en-US" b="1" dirty="0">
                <a:solidFill>
                  <a:srgbClr val="FF0000"/>
                </a:solidFill>
              </a:rPr>
              <a:t>of single dimensional </a:t>
            </a:r>
            <a:r>
              <a:rPr lang="en-US" b="1" dirty="0" smtClean="0">
                <a:solidFill>
                  <a:srgbClr val="FF0000"/>
                </a:solidFill>
              </a:rPr>
              <a:t>array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 smtClean="0"/>
              <a:t>Testarray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a[]=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[5];//declaration and instantiation  </a:t>
            </a:r>
          </a:p>
          <a:p>
            <a:pPr marL="0" indent="0">
              <a:buNone/>
            </a:pPr>
            <a:r>
              <a:rPr lang="en-US" dirty="0"/>
              <a:t>a[0]=10;//initialization  </a:t>
            </a:r>
          </a:p>
          <a:p>
            <a:pPr marL="0" indent="0">
              <a:buNone/>
            </a:pPr>
            <a:r>
              <a:rPr lang="en-US" dirty="0"/>
              <a:t>a[1]=20;  </a:t>
            </a:r>
          </a:p>
          <a:p>
            <a:pPr marL="0" indent="0">
              <a:buNone/>
            </a:pPr>
            <a:r>
              <a:rPr lang="en-US" dirty="0"/>
              <a:t>a[2]=70;  </a:t>
            </a:r>
          </a:p>
          <a:p>
            <a:pPr marL="0" indent="0">
              <a:buNone/>
            </a:pPr>
            <a:r>
              <a:rPr lang="en-US" dirty="0"/>
              <a:t>a[3]=40;  </a:t>
            </a:r>
          </a:p>
          <a:p>
            <a:pPr marL="0" indent="0">
              <a:buNone/>
            </a:pPr>
            <a:r>
              <a:rPr lang="en-US" dirty="0"/>
              <a:t>a[4]=50;    </a:t>
            </a:r>
          </a:p>
          <a:p>
            <a:pPr marL="0" indent="0">
              <a:buNone/>
            </a:pPr>
            <a:r>
              <a:rPr lang="en-US" dirty="0"/>
              <a:t>//printing array  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i=0;i&lt;</a:t>
            </a:r>
            <a:r>
              <a:rPr lang="en-US" dirty="0" err="1"/>
              <a:t>a.length;i</a:t>
            </a:r>
            <a:r>
              <a:rPr lang="en-US" dirty="0"/>
              <a:t>++)//length is the property of array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(a[i]);  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Declaration, Instantiation and Initialization of Java Array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dirty="0"/>
              <a:t> a[]={33,3,4,5};//declaration, instantiation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</a:t>
            </a:r>
            <a:r>
              <a:rPr lang="en-US" dirty="0"/>
              <a:t> initialization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0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Testarray1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a[]={33,3,4,5};//declaration, instantiation and </a:t>
            </a:r>
            <a:r>
              <a:rPr lang="en-US" dirty="0" smtClean="0"/>
              <a:t>initialization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//printing array  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i=0;i&lt;</a:t>
            </a:r>
            <a:r>
              <a:rPr lang="en-US" dirty="0" err="1"/>
              <a:t>a.length;i</a:t>
            </a:r>
            <a:r>
              <a:rPr lang="en-US" dirty="0"/>
              <a:t>++)//length is the property of array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(a[i]);   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4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540</Words>
  <Application>Microsoft Office PowerPoint</Application>
  <PresentationFormat>On-screen Show (4:3)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Arrays</vt:lpstr>
      <vt:lpstr>PowerPoint Presentation</vt:lpstr>
      <vt:lpstr>PowerPoint Presentation</vt:lpstr>
      <vt:lpstr>  </vt:lpstr>
      <vt:lpstr> Types of Array in java </vt:lpstr>
      <vt:lpstr> Single Dimensional Array in java </vt:lpstr>
      <vt:lpstr> Example of single dimensional array </vt:lpstr>
      <vt:lpstr>Declaration, Instantiation and Initialization of Java Array </vt:lpstr>
      <vt:lpstr>Example2</vt:lpstr>
      <vt:lpstr>For-each Loop </vt:lpstr>
      <vt:lpstr>Example</vt:lpstr>
      <vt:lpstr>Multidimensional array in java </vt:lpstr>
      <vt:lpstr> Syntax to instantiate Multidimensional Array in java </vt:lpstr>
      <vt:lpstr> Example to initialize Multidimensional Array  </vt:lpstr>
      <vt:lpstr> Example to initialize &amp;Printing Multidimensional Array  </vt:lpstr>
      <vt:lpstr>Addition of two matrices in java </vt:lpstr>
      <vt:lpstr>Linear Search</vt:lpstr>
      <vt:lpstr>Sorting of Array Elements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HanumanthaRao Nadendla</dc:creator>
  <cp:lastModifiedBy>HanumanthaRao Nadendla</cp:lastModifiedBy>
  <cp:revision>20</cp:revision>
  <dcterms:created xsi:type="dcterms:W3CDTF">2017-07-19T00:45:25Z</dcterms:created>
  <dcterms:modified xsi:type="dcterms:W3CDTF">2021-11-28T01:19:48Z</dcterms:modified>
</cp:coreProperties>
</file>