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009338-E12F-496B-996C-159B05CA52F7}">
  <a:tblStyle styleId="{F0009338-E12F-496B-996C-159B05CA5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20C81-EB9D-4CAF-B854-BB7999AF7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6C25C8-369B-434E-B4DF-837E81D3410C}">
      <dgm:prSet/>
      <dgm:spPr/>
      <dgm:t>
        <a:bodyPr/>
        <a:lstStyle/>
        <a:p>
          <a:r>
            <a:rPr lang="en-US"/>
            <a:t>Manager can approve his own leave.</a:t>
          </a:r>
        </a:p>
      </dgm:t>
    </dgm:pt>
    <dgm:pt modelId="{BABE6940-7669-4B61-9E2C-E83870E0F763}" type="parTrans" cxnId="{6F5099C4-1712-40D2-8AA5-6A5F9C69577F}">
      <dgm:prSet/>
      <dgm:spPr/>
      <dgm:t>
        <a:bodyPr/>
        <a:lstStyle/>
        <a:p>
          <a:endParaRPr lang="en-US"/>
        </a:p>
      </dgm:t>
    </dgm:pt>
    <dgm:pt modelId="{039989E9-920B-40B0-89F7-C1A7666B68CB}" type="sibTrans" cxnId="{6F5099C4-1712-40D2-8AA5-6A5F9C69577F}">
      <dgm:prSet/>
      <dgm:spPr/>
      <dgm:t>
        <a:bodyPr/>
        <a:lstStyle/>
        <a:p>
          <a:endParaRPr lang="en-US"/>
        </a:p>
      </dgm:t>
    </dgm:pt>
    <dgm:pt modelId="{5B74B27F-B5F0-44A1-92EA-B059BAD58221}">
      <dgm:prSet/>
      <dgm:spPr/>
      <dgm:t>
        <a:bodyPr/>
        <a:lstStyle/>
        <a:p>
          <a:r>
            <a:rPr lang="en-US"/>
            <a:t>Admin cannot apply for leave.</a:t>
          </a:r>
        </a:p>
      </dgm:t>
    </dgm:pt>
    <dgm:pt modelId="{C57BF434-136D-4DBF-A0F1-DCEF7E667384}" type="parTrans" cxnId="{BD1E590D-489C-4A18-8724-C3090CBD36BB}">
      <dgm:prSet/>
      <dgm:spPr/>
      <dgm:t>
        <a:bodyPr/>
        <a:lstStyle/>
        <a:p>
          <a:endParaRPr lang="en-US"/>
        </a:p>
      </dgm:t>
    </dgm:pt>
    <dgm:pt modelId="{F3A75037-A1D3-4FE6-AE55-F2B3AC02AD40}" type="sibTrans" cxnId="{BD1E590D-489C-4A18-8724-C3090CBD36BB}">
      <dgm:prSet/>
      <dgm:spPr/>
      <dgm:t>
        <a:bodyPr/>
        <a:lstStyle/>
        <a:p>
          <a:endParaRPr lang="en-US"/>
        </a:p>
      </dgm:t>
    </dgm:pt>
    <dgm:pt modelId="{DC031E44-520C-491E-8828-5B514C3DF920}">
      <dgm:prSet/>
      <dgm:spPr/>
      <dgm:t>
        <a:bodyPr/>
        <a:lstStyle/>
        <a:p>
          <a:r>
            <a:rPr lang="en-US"/>
            <a:t>There is no half-day leave.</a:t>
          </a:r>
        </a:p>
      </dgm:t>
    </dgm:pt>
    <dgm:pt modelId="{AE6C12DE-5B0D-4CA0-A476-4C59964F2CDD}" type="parTrans" cxnId="{7500C6F3-31CF-4FBA-A6C8-DCC44F54E261}">
      <dgm:prSet/>
      <dgm:spPr/>
      <dgm:t>
        <a:bodyPr/>
        <a:lstStyle/>
        <a:p>
          <a:endParaRPr lang="en-US"/>
        </a:p>
      </dgm:t>
    </dgm:pt>
    <dgm:pt modelId="{2304A3CE-2810-484F-BC89-2A823CC1529A}" type="sibTrans" cxnId="{7500C6F3-31CF-4FBA-A6C8-DCC44F54E261}">
      <dgm:prSet/>
      <dgm:spPr/>
      <dgm:t>
        <a:bodyPr/>
        <a:lstStyle/>
        <a:p>
          <a:endParaRPr lang="en-US"/>
        </a:p>
      </dgm:t>
    </dgm:pt>
    <dgm:pt modelId="{E8A43A28-5DA0-44E7-846C-D8959CE40CF9}">
      <dgm:prSet/>
      <dgm:spPr/>
      <dgm:t>
        <a:bodyPr/>
        <a:lstStyle/>
        <a:p>
          <a:r>
            <a:rPr lang="en-US"/>
            <a:t>Input dates are required when applying for leave. (Leave Start Date and Leave End Date must be entered)</a:t>
          </a:r>
        </a:p>
      </dgm:t>
    </dgm:pt>
    <dgm:pt modelId="{63915FF7-5945-4F9A-AC4E-F1ABADC89E69}" type="parTrans" cxnId="{DE23B881-B358-43F2-8F15-4222ECA11438}">
      <dgm:prSet/>
      <dgm:spPr/>
      <dgm:t>
        <a:bodyPr/>
        <a:lstStyle/>
        <a:p>
          <a:endParaRPr lang="en-US"/>
        </a:p>
      </dgm:t>
    </dgm:pt>
    <dgm:pt modelId="{E30DF83A-4F7A-49D0-8DB5-7BC8DD37E6C4}" type="sibTrans" cxnId="{DE23B881-B358-43F2-8F15-4222ECA11438}">
      <dgm:prSet/>
      <dgm:spPr/>
      <dgm:t>
        <a:bodyPr/>
        <a:lstStyle/>
        <a:p>
          <a:endParaRPr lang="en-US"/>
        </a:p>
      </dgm:t>
    </dgm:pt>
    <dgm:pt modelId="{E1332F63-13B4-4135-8B2C-78EB258E9C2E}">
      <dgm:prSet/>
      <dgm:spPr/>
      <dgm:t>
        <a:bodyPr/>
        <a:lstStyle/>
        <a:p>
          <a:r>
            <a:rPr lang="en-US"/>
            <a:t>Medical leaves include weekends and public holidays.</a:t>
          </a:r>
        </a:p>
      </dgm:t>
    </dgm:pt>
    <dgm:pt modelId="{0165DD1C-BB22-4F6A-9429-ED1324BD9BCF}" type="parTrans" cxnId="{DFA0CCFF-28B1-4DC2-AFC4-D42812244D76}">
      <dgm:prSet/>
      <dgm:spPr/>
      <dgm:t>
        <a:bodyPr/>
        <a:lstStyle/>
        <a:p>
          <a:endParaRPr lang="en-US"/>
        </a:p>
      </dgm:t>
    </dgm:pt>
    <dgm:pt modelId="{F16705FA-1288-4395-883E-0F97910D12F2}" type="sibTrans" cxnId="{DFA0CCFF-28B1-4DC2-AFC4-D42812244D76}">
      <dgm:prSet/>
      <dgm:spPr/>
      <dgm:t>
        <a:bodyPr/>
        <a:lstStyle/>
        <a:p>
          <a:endParaRPr lang="en-US"/>
        </a:p>
      </dgm:t>
    </dgm:pt>
    <dgm:pt modelId="{DC1D0372-9F73-499B-ACA2-E6E06FDEA45B}" type="pres">
      <dgm:prSet presAssocID="{5D020C81-EB9D-4CAF-B854-BB7999AF7C1E}" presName="root" presStyleCnt="0">
        <dgm:presLayoutVars>
          <dgm:dir/>
          <dgm:resizeHandles val="exact"/>
        </dgm:presLayoutVars>
      </dgm:prSet>
      <dgm:spPr/>
    </dgm:pt>
    <dgm:pt modelId="{EFDCA288-7AC1-47B6-B2C8-984E4B28108B}" type="pres">
      <dgm:prSet presAssocID="{1E6C25C8-369B-434E-B4DF-837E81D3410C}" presName="compNode" presStyleCnt="0"/>
      <dgm:spPr/>
    </dgm:pt>
    <dgm:pt modelId="{A5C47353-12B2-4012-BED3-85FC603199C1}" type="pres">
      <dgm:prSet presAssocID="{1E6C25C8-369B-434E-B4DF-837E81D3410C}" presName="bgRect" presStyleLbl="bgShp" presStyleIdx="0" presStyleCnt="5"/>
      <dgm:spPr/>
    </dgm:pt>
    <dgm:pt modelId="{30775B7D-93B7-46E5-B815-0C0C439BE7A3}" type="pres">
      <dgm:prSet presAssocID="{1E6C25C8-369B-434E-B4DF-837E81D341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3347374-38B3-48E7-9DFB-0CFF4BBC7873}" type="pres">
      <dgm:prSet presAssocID="{1E6C25C8-369B-434E-B4DF-837E81D3410C}" presName="spaceRect" presStyleCnt="0"/>
      <dgm:spPr/>
    </dgm:pt>
    <dgm:pt modelId="{2B8A0DC9-2E06-41B1-844C-C3B4F34A8665}" type="pres">
      <dgm:prSet presAssocID="{1E6C25C8-369B-434E-B4DF-837E81D3410C}" presName="parTx" presStyleLbl="revTx" presStyleIdx="0" presStyleCnt="5">
        <dgm:presLayoutVars>
          <dgm:chMax val="0"/>
          <dgm:chPref val="0"/>
        </dgm:presLayoutVars>
      </dgm:prSet>
      <dgm:spPr/>
    </dgm:pt>
    <dgm:pt modelId="{D357030B-514D-4B7F-A64B-DC134A261834}" type="pres">
      <dgm:prSet presAssocID="{039989E9-920B-40B0-89F7-C1A7666B68CB}" presName="sibTrans" presStyleCnt="0"/>
      <dgm:spPr/>
    </dgm:pt>
    <dgm:pt modelId="{D8EFE635-B05E-42F9-9683-B813E8E11BA1}" type="pres">
      <dgm:prSet presAssocID="{5B74B27F-B5F0-44A1-92EA-B059BAD58221}" presName="compNode" presStyleCnt="0"/>
      <dgm:spPr/>
    </dgm:pt>
    <dgm:pt modelId="{31233E56-6764-4426-BCAD-59F3665BD820}" type="pres">
      <dgm:prSet presAssocID="{5B74B27F-B5F0-44A1-92EA-B059BAD58221}" presName="bgRect" presStyleLbl="bgShp" presStyleIdx="1" presStyleCnt="5"/>
      <dgm:spPr/>
    </dgm:pt>
    <dgm:pt modelId="{87157B3C-C773-41C5-B395-E12F609CC15D}" type="pres">
      <dgm:prSet presAssocID="{5B74B27F-B5F0-44A1-92EA-B059BAD582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D4A4383-1DF2-4630-A024-AFBCFE1992DF}" type="pres">
      <dgm:prSet presAssocID="{5B74B27F-B5F0-44A1-92EA-B059BAD58221}" presName="spaceRect" presStyleCnt="0"/>
      <dgm:spPr/>
    </dgm:pt>
    <dgm:pt modelId="{C06D123E-38EF-42B3-A8A7-5B1FE14F41A6}" type="pres">
      <dgm:prSet presAssocID="{5B74B27F-B5F0-44A1-92EA-B059BAD58221}" presName="parTx" presStyleLbl="revTx" presStyleIdx="1" presStyleCnt="5">
        <dgm:presLayoutVars>
          <dgm:chMax val="0"/>
          <dgm:chPref val="0"/>
        </dgm:presLayoutVars>
      </dgm:prSet>
      <dgm:spPr/>
    </dgm:pt>
    <dgm:pt modelId="{8034A6CB-4FCE-4864-BED2-30CC00544F86}" type="pres">
      <dgm:prSet presAssocID="{F3A75037-A1D3-4FE6-AE55-F2B3AC02AD40}" presName="sibTrans" presStyleCnt="0"/>
      <dgm:spPr/>
    </dgm:pt>
    <dgm:pt modelId="{D4CEFCD2-3962-4D15-AADB-5EF26A6D663D}" type="pres">
      <dgm:prSet presAssocID="{DC031E44-520C-491E-8828-5B514C3DF920}" presName="compNode" presStyleCnt="0"/>
      <dgm:spPr/>
    </dgm:pt>
    <dgm:pt modelId="{22243A4A-622E-412C-82A2-F5543772A99A}" type="pres">
      <dgm:prSet presAssocID="{DC031E44-520C-491E-8828-5B514C3DF920}" presName="bgRect" presStyleLbl="bgShp" presStyleIdx="2" presStyleCnt="5"/>
      <dgm:spPr/>
    </dgm:pt>
    <dgm:pt modelId="{40FD4DC2-B60F-4A02-9735-C63EAD3E7537}" type="pres">
      <dgm:prSet presAssocID="{DC031E44-520C-491E-8828-5B514C3DF9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40EBD375-F1DB-4CD5-9D46-6D28EDAAB903}" type="pres">
      <dgm:prSet presAssocID="{DC031E44-520C-491E-8828-5B514C3DF920}" presName="spaceRect" presStyleCnt="0"/>
      <dgm:spPr/>
    </dgm:pt>
    <dgm:pt modelId="{D933F7C6-36B0-4785-8E4B-2AE99332E1C7}" type="pres">
      <dgm:prSet presAssocID="{DC031E44-520C-491E-8828-5B514C3DF920}" presName="parTx" presStyleLbl="revTx" presStyleIdx="2" presStyleCnt="5">
        <dgm:presLayoutVars>
          <dgm:chMax val="0"/>
          <dgm:chPref val="0"/>
        </dgm:presLayoutVars>
      </dgm:prSet>
      <dgm:spPr/>
    </dgm:pt>
    <dgm:pt modelId="{328DD0DA-36DD-4E58-A159-E5FC2F2C19B8}" type="pres">
      <dgm:prSet presAssocID="{2304A3CE-2810-484F-BC89-2A823CC1529A}" presName="sibTrans" presStyleCnt="0"/>
      <dgm:spPr/>
    </dgm:pt>
    <dgm:pt modelId="{31642903-2D64-40D1-953B-94A55E38A3DF}" type="pres">
      <dgm:prSet presAssocID="{E8A43A28-5DA0-44E7-846C-D8959CE40CF9}" presName="compNode" presStyleCnt="0"/>
      <dgm:spPr/>
    </dgm:pt>
    <dgm:pt modelId="{B735CC6C-60AA-40B3-A32F-1FEF7D0D62AF}" type="pres">
      <dgm:prSet presAssocID="{E8A43A28-5DA0-44E7-846C-D8959CE40CF9}" presName="bgRect" presStyleLbl="bgShp" presStyleIdx="3" presStyleCnt="5"/>
      <dgm:spPr/>
    </dgm:pt>
    <dgm:pt modelId="{36D46644-12D7-4959-84B8-DB3C99DD36B4}" type="pres">
      <dgm:prSet presAssocID="{E8A43A28-5DA0-44E7-846C-D8959CE40C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36EA8FC-C90F-4658-B9ED-B2D49983BED3}" type="pres">
      <dgm:prSet presAssocID="{E8A43A28-5DA0-44E7-846C-D8959CE40CF9}" presName="spaceRect" presStyleCnt="0"/>
      <dgm:spPr/>
    </dgm:pt>
    <dgm:pt modelId="{455066A3-D40A-43D9-9562-EB53416B3021}" type="pres">
      <dgm:prSet presAssocID="{E8A43A28-5DA0-44E7-846C-D8959CE40CF9}" presName="parTx" presStyleLbl="revTx" presStyleIdx="3" presStyleCnt="5">
        <dgm:presLayoutVars>
          <dgm:chMax val="0"/>
          <dgm:chPref val="0"/>
        </dgm:presLayoutVars>
      </dgm:prSet>
      <dgm:spPr/>
    </dgm:pt>
    <dgm:pt modelId="{2D5AFF74-DBDB-4062-BE5D-16E0CFC6A145}" type="pres">
      <dgm:prSet presAssocID="{E30DF83A-4F7A-49D0-8DB5-7BC8DD37E6C4}" presName="sibTrans" presStyleCnt="0"/>
      <dgm:spPr/>
    </dgm:pt>
    <dgm:pt modelId="{B674FF42-5A93-4B5A-AC16-50A921CF571A}" type="pres">
      <dgm:prSet presAssocID="{E1332F63-13B4-4135-8B2C-78EB258E9C2E}" presName="compNode" presStyleCnt="0"/>
      <dgm:spPr/>
    </dgm:pt>
    <dgm:pt modelId="{25A5AA10-329B-4571-A9E9-C4B86F329E6C}" type="pres">
      <dgm:prSet presAssocID="{E1332F63-13B4-4135-8B2C-78EB258E9C2E}" presName="bgRect" presStyleLbl="bgShp" presStyleIdx="4" presStyleCnt="5"/>
      <dgm:spPr/>
    </dgm:pt>
    <dgm:pt modelId="{6430A9FB-78FA-40FD-BB06-E27E24596227}" type="pres">
      <dgm:prSet presAssocID="{E1332F63-13B4-4135-8B2C-78EB258E9C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17452D-1311-4AB2-AF45-EA1D1449DF24}" type="pres">
      <dgm:prSet presAssocID="{E1332F63-13B4-4135-8B2C-78EB258E9C2E}" presName="spaceRect" presStyleCnt="0"/>
      <dgm:spPr/>
    </dgm:pt>
    <dgm:pt modelId="{6B7384E6-A9B2-4E6D-8EBD-BEB61DDAC680}" type="pres">
      <dgm:prSet presAssocID="{E1332F63-13B4-4135-8B2C-78EB258E9C2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1E590D-489C-4A18-8724-C3090CBD36BB}" srcId="{5D020C81-EB9D-4CAF-B854-BB7999AF7C1E}" destId="{5B74B27F-B5F0-44A1-92EA-B059BAD58221}" srcOrd="1" destOrd="0" parTransId="{C57BF434-136D-4DBF-A0F1-DCEF7E667384}" sibTransId="{F3A75037-A1D3-4FE6-AE55-F2B3AC02AD40}"/>
    <dgm:cxn modelId="{2C8BF725-6836-49BC-A944-7E9FD991F1A8}" type="presOf" srcId="{5D020C81-EB9D-4CAF-B854-BB7999AF7C1E}" destId="{DC1D0372-9F73-499B-ACA2-E6E06FDEA45B}" srcOrd="0" destOrd="0" presId="urn:microsoft.com/office/officeart/2018/2/layout/IconVerticalSolidList"/>
    <dgm:cxn modelId="{1A789D32-8B27-4EBF-86F7-E679742B52EF}" type="presOf" srcId="{1E6C25C8-369B-434E-B4DF-837E81D3410C}" destId="{2B8A0DC9-2E06-41B1-844C-C3B4F34A8665}" srcOrd="0" destOrd="0" presId="urn:microsoft.com/office/officeart/2018/2/layout/IconVerticalSolidList"/>
    <dgm:cxn modelId="{DE23B881-B358-43F2-8F15-4222ECA11438}" srcId="{5D020C81-EB9D-4CAF-B854-BB7999AF7C1E}" destId="{E8A43A28-5DA0-44E7-846C-D8959CE40CF9}" srcOrd="3" destOrd="0" parTransId="{63915FF7-5945-4F9A-AC4E-F1ABADC89E69}" sibTransId="{E30DF83A-4F7A-49D0-8DB5-7BC8DD37E6C4}"/>
    <dgm:cxn modelId="{12BA2D9C-CFE0-4C77-988F-E2B8011E5ABC}" type="presOf" srcId="{E1332F63-13B4-4135-8B2C-78EB258E9C2E}" destId="{6B7384E6-A9B2-4E6D-8EBD-BEB61DDAC680}" srcOrd="0" destOrd="0" presId="urn:microsoft.com/office/officeart/2018/2/layout/IconVerticalSolidList"/>
    <dgm:cxn modelId="{83BCADB5-FADF-4523-849F-7977AC354D29}" type="presOf" srcId="{E8A43A28-5DA0-44E7-846C-D8959CE40CF9}" destId="{455066A3-D40A-43D9-9562-EB53416B3021}" srcOrd="0" destOrd="0" presId="urn:microsoft.com/office/officeart/2018/2/layout/IconVerticalSolidList"/>
    <dgm:cxn modelId="{6F5099C4-1712-40D2-8AA5-6A5F9C69577F}" srcId="{5D020C81-EB9D-4CAF-B854-BB7999AF7C1E}" destId="{1E6C25C8-369B-434E-B4DF-837E81D3410C}" srcOrd="0" destOrd="0" parTransId="{BABE6940-7669-4B61-9E2C-E83870E0F763}" sibTransId="{039989E9-920B-40B0-89F7-C1A7666B68CB}"/>
    <dgm:cxn modelId="{C229C5D3-E42B-4E61-8F6C-3691875C13A5}" type="presOf" srcId="{5B74B27F-B5F0-44A1-92EA-B059BAD58221}" destId="{C06D123E-38EF-42B3-A8A7-5B1FE14F41A6}" srcOrd="0" destOrd="0" presId="urn:microsoft.com/office/officeart/2018/2/layout/IconVerticalSolidList"/>
    <dgm:cxn modelId="{4F93C3F1-CA7B-4BBB-92F6-C86A6F1D76F5}" type="presOf" srcId="{DC031E44-520C-491E-8828-5B514C3DF920}" destId="{D933F7C6-36B0-4785-8E4B-2AE99332E1C7}" srcOrd="0" destOrd="0" presId="urn:microsoft.com/office/officeart/2018/2/layout/IconVerticalSolidList"/>
    <dgm:cxn modelId="{7500C6F3-31CF-4FBA-A6C8-DCC44F54E261}" srcId="{5D020C81-EB9D-4CAF-B854-BB7999AF7C1E}" destId="{DC031E44-520C-491E-8828-5B514C3DF920}" srcOrd="2" destOrd="0" parTransId="{AE6C12DE-5B0D-4CA0-A476-4C59964F2CDD}" sibTransId="{2304A3CE-2810-484F-BC89-2A823CC1529A}"/>
    <dgm:cxn modelId="{DFA0CCFF-28B1-4DC2-AFC4-D42812244D76}" srcId="{5D020C81-EB9D-4CAF-B854-BB7999AF7C1E}" destId="{E1332F63-13B4-4135-8B2C-78EB258E9C2E}" srcOrd="4" destOrd="0" parTransId="{0165DD1C-BB22-4F6A-9429-ED1324BD9BCF}" sibTransId="{F16705FA-1288-4395-883E-0F97910D12F2}"/>
    <dgm:cxn modelId="{125DCA8D-DA20-4B4B-B702-65273E4B54FE}" type="presParOf" srcId="{DC1D0372-9F73-499B-ACA2-E6E06FDEA45B}" destId="{EFDCA288-7AC1-47B6-B2C8-984E4B28108B}" srcOrd="0" destOrd="0" presId="urn:microsoft.com/office/officeart/2018/2/layout/IconVerticalSolidList"/>
    <dgm:cxn modelId="{B6620DFB-C6B2-475D-8904-18F303DFD09A}" type="presParOf" srcId="{EFDCA288-7AC1-47B6-B2C8-984E4B28108B}" destId="{A5C47353-12B2-4012-BED3-85FC603199C1}" srcOrd="0" destOrd="0" presId="urn:microsoft.com/office/officeart/2018/2/layout/IconVerticalSolidList"/>
    <dgm:cxn modelId="{9C534408-6551-4B5C-8C4C-EBAECE6A3265}" type="presParOf" srcId="{EFDCA288-7AC1-47B6-B2C8-984E4B28108B}" destId="{30775B7D-93B7-46E5-B815-0C0C439BE7A3}" srcOrd="1" destOrd="0" presId="urn:microsoft.com/office/officeart/2018/2/layout/IconVerticalSolidList"/>
    <dgm:cxn modelId="{419DB10B-E45E-49E5-8671-726E42A5CD37}" type="presParOf" srcId="{EFDCA288-7AC1-47B6-B2C8-984E4B28108B}" destId="{93347374-38B3-48E7-9DFB-0CFF4BBC7873}" srcOrd="2" destOrd="0" presId="urn:microsoft.com/office/officeart/2018/2/layout/IconVerticalSolidList"/>
    <dgm:cxn modelId="{67F6F205-D8D6-4728-A72B-88402407EAC2}" type="presParOf" srcId="{EFDCA288-7AC1-47B6-B2C8-984E4B28108B}" destId="{2B8A0DC9-2E06-41B1-844C-C3B4F34A8665}" srcOrd="3" destOrd="0" presId="urn:microsoft.com/office/officeart/2018/2/layout/IconVerticalSolidList"/>
    <dgm:cxn modelId="{A960FCFD-5FD3-45FB-9323-9378B04328D2}" type="presParOf" srcId="{DC1D0372-9F73-499B-ACA2-E6E06FDEA45B}" destId="{D357030B-514D-4B7F-A64B-DC134A261834}" srcOrd="1" destOrd="0" presId="urn:microsoft.com/office/officeart/2018/2/layout/IconVerticalSolidList"/>
    <dgm:cxn modelId="{040E0CAA-44A7-47C6-80B0-EA03A64D771B}" type="presParOf" srcId="{DC1D0372-9F73-499B-ACA2-E6E06FDEA45B}" destId="{D8EFE635-B05E-42F9-9683-B813E8E11BA1}" srcOrd="2" destOrd="0" presId="urn:microsoft.com/office/officeart/2018/2/layout/IconVerticalSolidList"/>
    <dgm:cxn modelId="{B4BB6266-CD43-4B6B-A1D9-74831F5BDFE9}" type="presParOf" srcId="{D8EFE635-B05E-42F9-9683-B813E8E11BA1}" destId="{31233E56-6764-4426-BCAD-59F3665BD820}" srcOrd="0" destOrd="0" presId="urn:microsoft.com/office/officeart/2018/2/layout/IconVerticalSolidList"/>
    <dgm:cxn modelId="{ACDAE65E-6F43-46FD-BF10-94047C091B2E}" type="presParOf" srcId="{D8EFE635-B05E-42F9-9683-B813E8E11BA1}" destId="{87157B3C-C773-41C5-B395-E12F609CC15D}" srcOrd="1" destOrd="0" presId="urn:microsoft.com/office/officeart/2018/2/layout/IconVerticalSolidList"/>
    <dgm:cxn modelId="{B06904CA-0557-4306-AA1E-26A69EB342FC}" type="presParOf" srcId="{D8EFE635-B05E-42F9-9683-B813E8E11BA1}" destId="{ED4A4383-1DF2-4630-A024-AFBCFE1992DF}" srcOrd="2" destOrd="0" presId="urn:microsoft.com/office/officeart/2018/2/layout/IconVerticalSolidList"/>
    <dgm:cxn modelId="{B5222B1F-090D-45C1-A6F4-9DEC0A5E6CBF}" type="presParOf" srcId="{D8EFE635-B05E-42F9-9683-B813E8E11BA1}" destId="{C06D123E-38EF-42B3-A8A7-5B1FE14F41A6}" srcOrd="3" destOrd="0" presId="urn:microsoft.com/office/officeart/2018/2/layout/IconVerticalSolidList"/>
    <dgm:cxn modelId="{C8DD3F33-ECAA-4121-9A08-D23CE4A13B5D}" type="presParOf" srcId="{DC1D0372-9F73-499B-ACA2-E6E06FDEA45B}" destId="{8034A6CB-4FCE-4864-BED2-30CC00544F86}" srcOrd="3" destOrd="0" presId="urn:microsoft.com/office/officeart/2018/2/layout/IconVerticalSolidList"/>
    <dgm:cxn modelId="{646702DF-2C61-4C4F-A4EB-22EF74DD8B51}" type="presParOf" srcId="{DC1D0372-9F73-499B-ACA2-E6E06FDEA45B}" destId="{D4CEFCD2-3962-4D15-AADB-5EF26A6D663D}" srcOrd="4" destOrd="0" presId="urn:microsoft.com/office/officeart/2018/2/layout/IconVerticalSolidList"/>
    <dgm:cxn modelId="{92AED699-C247-4320-A888-ACF30504EEC8}" type="presParOf" srcId="{D4CEFCD2-3962-4D15-AADB-5EF26A6D663D}" destId="{22243A4A-622E-412C-82A2-F5543772A99A}" srcOrd="0" destOrd="0" presId="urn:microsoft.com/office/officeart/2018/2/layout/IconVerticalSolidList"/>
    <dgm:cxn modelId="{219EF8CA-CE23-4CC0-AE7E-951EDFFB16A2}" type="presParOf" srcId="{D4CEFCD2-3962-4D15-AADB-5EF26A6D663D}" destId="{40FD4DC2-B60F-4A02-9735-C63EAD3E7537}" srcOrd="1" destOrd="0" presId="urn:microsoft.com/office/officeart/2018/2/layout/IconVerticalSolidList"/>
    <dgm:cxn modelId="{79090F8A-F16D-42D8-9AF5-2DA8B5606711}" type="presParOf" srcId="{D4CEFCD2-3962-4D15-AADB-5EF26A6D663D}" destId="{40EBD375-F1DB-4CD5-9D46-6D28EDAAB903}" srcOrd="2" destOrd="0" presId="urn:microsoft.com/office/officeart/2018/2/layout/IconVerticalSolidList"/>
    <dgm:cxn modelId="{CF167618-766D-4950-896E-6522FD6DDD53}" type="presParOf" srcId="{D4CEFCD2-3962-4D15-AADB-5EF26A6D663D}" destId="{D933F7C6-36B0-4785-8E4B-2AE99332E1C7}" srcOrd="3" destOrd="0" presId="urn:microsoft.com/office/officeart/2018/2/layout/IconVerticalSolidList"/>
    <dgm:cxn modelId="{23056A04-1019-4AAE-8915-6C21BEB2FFCF}" type="presParOf" srcId="{DC1D0372-9F73-499B-ACA2-E6E06FDEA45B}" destId="{328DD0DA-36DD-4E58-A159-E5FC2F2C19B8}" srcOrd="5" destOrd="0" presId="urn:microsoft.com/office/officeart/2018/2/layout/IconVerticalSolidList"/>
    <dgm:cxn modelId="{D4D46A84-8C8D-49BE-AB90-5C91B73D0F91}" type="presParOf" srcId="{DC1D0372-9F73-499B-ACA2-E6E06FDEA45B}" destId="{31642903-2D64-40D1-953B-94A55E38A3DF}" srcOrd="6" destOrd="0" presId="urn:microsoft.com/office/officeart/2018/2/layout/IconVerticalSolidList"/>
    <dgm:cxn modelId="{9B0AB1FA-09C2-4341-A4B7-99BFC85C3BF9}" type="presParOf" srcId="{31642903-2D64-40D1-953B-94A55E38A3DF}" destId="{B735CC6C-60AA-40B3-A32F-1FEF7D0D62AF}" srcOrd="0" destOrd="0" presId="urn:microsoft.com/office/officeart/2018/2/layout/IconVerticalSolidList"/>
    <dgm:cxn modelId="{F382537D-615C-40AE-B6A9-630400E7E56A}" type="presParOf" srcId="{31642903-2D64-40D1-953B-94A55E38A3DF}" destId="{36D46644-12D7-4959-84B8-DB3C99DD36B4}" srcOrd="1" destOrd="0" presId="urn:microsoft.com/office/officeart/2018/2/layout/IconVerticalSolidList"/>
    <dgm:cxn modelId="{E0110EFD-86C8-4250-A27C-9D7FE137B159}" type="presParOf" srcId="{31642903-2D64-40D1-953B-94A55E38A3DF}" destId="{836EA8FC-C90F-4658-B9ED-B2D49983BED3}" srcOrd="2" destOrd="0" presId="urn:microsoft.com/office/officeart/2018/2/layout/IconVerticalSolidList"/>
    <dgm:cxn modelId="{A8FB0531-CE86-4226-9554-65B8C6D73E5E}" type="presParOf" srcId="{31642903-2D64-40D1-953B-94A55E38A3DF}" destId="{455066A3-D40A-43D9-9562-EB53416B3021}" srcOrd="3" destOrd="0" presId="urn:microsoft.com/office/officeart/2018/2/layout/IconVerticalSolidList"/>
    <dgm:cxn modelId="{28DAC31E-8EA4-4104-9283-B05AA3C90EC2}" type="presParOf" srcId="{DC1D0372-9F73-499B-ACA2-E6E06FDEA45B}" destId="{2D5AFF74-DBDB-4062-BE5D-16E0CFC6A145}" srcOrd="7" destOrd="0" presId="urn:microsoft.com/office/officeart/2018/2/layout/IconVerticalSolidList"/>
    <dgm:cxn modelId="{BB468CF2-582B-407B-840B-BAEA7DE2EDB7}" type="presParOf" srcId="{DC1D0372-9F73-499B-ACA2-E6E06FDEA45B}" destId="{B674FF42-5A93-4B5A-AC16-50A921CF571A}" srcOrd="8" destOrd="0" presId="urn:microsoft.com/office/officeart/2018/2/layout/IconVerticalSolidList"/>
    <dgm:cxn modelId="{45882095-F4EB-4E86-AB3E-F8D103DC4655}" type="presParOf" srcId="{B674FF42-5A93-4B5A-AC16-50A921CF571A}" destId="{25A5AA10-329B-4571-A9E9-C4B86F329E6C}" srcOrd="0" destOrd="0" presId="urn:microsoft.com/office/officeart/2018/2/layout/IconVerticalSolidList"/>
    <dgm:cxn modelId="{A5F63E4C-AC09-4069-B6D0-B9B3EBAB80BD}" type="presParOf" srcId="{B674FF42-5A93-4B5A-AC16-50A921CF571A}" destId="{6430A9FB-78FA-40FD-BB06-E27E24596227}" srcOrd="1" destOrd="0" presId="urn:microsoft.com/office/officeart/2018/2/layout/IconVerticalSolidList"/>
    <dgm:cxn modelId="{5931B25E-9261-4B88-B2B4-75CFF1D1E2EE}" type="presParOf" srcId="{B674FF42-5A93-4B5A-AC16-50A921CF571A}" destId="{2517452D-1311-4AB2-AF45-EA1D1449DF24}" srcOrd="2" destOrd="0" presId="urn:microsoft.com/office/officeart/2018/2/layout/IconVerticalSolidList"/>
    <dgm:cxn modelId="{46B4F843-D041-4493-B8CE-C3BEA2C777E0}" type="presParOf" srcId="{B674FF42-5A93-4B5A-AC16-50A921CF571A}" destId="{6B7384E6-A9B2-4E6D-8EBD-BEB61DDAC6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5B38-F2B5-4031-93A4-9784200AC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2AC35-D18B-4FBF-834D-2AA81C53C2B0}">
      <dgm:prSet/>
      <dgm:spPr/>
      <dgm:t>
        <a:bodyPr/>
        <a:lstStyle/>
        <a:p>
          <a:r>
            <a:rPr lang="en-US"/>
            <a:t>Webpage / Client-Side</a:t>
          </a:r>
        </a:p>
      </dgm:t>
    </dgm:pt>
    <dgm:pt modelId="{9BA098AA-9563-4E27-89C1-06854CE65421}" type="parTrans" cxnId="{60017D25-B8A7-4F58-8AD8-9A1D812A3E16}">
      <dgm:prSet/>
      <dgm:spPr/>
      <dgm:t>
        <a:bodyPr/>
        <a:lstStyle/>
        <a:p>
          <a:endParaRPr lang="en-US"/>
        </a:p>
      </dgm:t>
    </dgm:pt>
    <dgm:pt modelId="{DAFEB518-D1E4-438B-A02D-15EA96FCAF13}" type="sibTrans" cxnId="{60017D25-B8A7-4F58-8AD8-9A1D812A3E16}">
      <dgm:prSet/>
      <dgm:spPr/>
      <dgm:t>
        <a:bodyPr/>
        <a:lstStyle/>
        <a:p>
          <a:endParaRPr lang="en-US"/>
        </a:p>
      </dgm:t>
    </dgm:pt>
    <dgm:pt modelId="{F3E33E39-790C-4B33-8E20-78EEB786893D}">
      <dgm:prSet/>
      <dgm:spPr/>
      <dgm:t>
        <a:bodyPr/>
        <a:lstStyle/>
        <a:p>
          <a:r>
            <a:rPr lang="en-US"/>
            <a:t>Thymeleaf</a:t>
          </a:r>
        </a:p>
      </dgm:t>
    </dgm:pt>
    <dgm:pt modelId="{728E0F37-F96A-414B-AF21-9C3CDA0C59DD}" type="parTrans" cxnId="{CB8E4365-B1E4-4E91-91EA-386BBF97E082}">
      <dgm:prSet/>
      <dgm:spPr/>
      <dgm:t>
        <a:bodyPr/>
        <a:lstStyle/>
        <a:p>
          <a:endParaRPr lang="en-US"/>
        </a:p>
      </dgm:t>
    </dgm:pt>
    <dgm:pt modelId="{E146461B-51F4-41C7-BDA5-D5878E29A080}" type="sibTrans" cxnId="{CB8E4365-B1E4-4E91-91EA-386BBF97E082}">
      <dgm:prSet/>
      <dgm:spPr/>
      <dgm:t>
        <a:bodyPr/>
        <a:lstStyle/>
        <a:p>
          <a:endParaRPr lang="en-US"/>
        </a:p>
      </dgm:t>
    </dgm:pt>
    <dgm:pt modelId="{D01FB20C-C9CF-4B36-AA87-10DF1126FBFF}">
      <dgm:prSet/>
      <dgm:spPr/>
      <dgm:t>
        <a:bodyPr/>
        <a:lstStyle/>
        <a:p>
          <a:r>
            <a:rPr lang="en-US"/>
            <a:t>HTML</a:t>
          </a:r>
        </a:p>
      </dgm:t>
    </dgm:pt>
    <dgm:pt modelId="{30558B76-ACDA-45A2-A29C-725366B8CE78}" type="parTrans" cxnId="{B703EE12-824C-4335-A939-2E9C8B25CB11}">
      <dgm:prSet/>
      <dgm:spPr/>
      <dgm:t>
        <a:bodyPr/>
        <a:lstStyle/>
        <a:p>
          <a:endParaRPr lang="en-US"/>
        </a:p>
      </dgm:t>
    </dgm:pt>
    <dgm:pt modelId="{AF3A7ED5-E7A2-47B5-8A1D-B6CE144D4B01}" type="sibTrans" cxnId="{B703EE12-824C-4335-A939-2E9C8B25CB11}">
      <dgm:prSet/>
      <dgm:spPr/>
      <dgm:t>
        <a:bodyPr/>
        <a:lstStyle/>
        <a:p>
          <a:endParaRPr lang="en-US"/>
        </a:p>
      </dgm:t>
    </dgm:pt>
    <dgm:pt modelId="{19FC282B-DD7E-4E42-B1CB-0B63B60BF4EA}">
      <dgm:prSet/>
      <dgm:spPr/>
      <dgm:t>
        <a:bodyPr/>
        <a:lstStyle/>
        <a:p>
          <a:r>
            <a:rPr lang="en-US"/>
            <a:t>CSS</a:t>
          </a:r>
        </a:p>
      </dgm:t>
    </dgm:pt>
    <dgm:pt modelId="{DCBD1C41-E95C-4A31-AD2A-430AE02C950C}" type="parTrans" cxnId="{39645606-C490-446E-BB3A-A5B004622839}">
      <dgm:prSet/>
      <dgm:spPr/>
      <dgm:t>
        <a:bodyPr/>
        <a:lstStyle/>
        <a:p>
          <a:endParaRPr lang="en-US"/>
        </a:p>
      </dgm:t>
    </dgm:pt>
    <dgm:pt modelId="{CB576A7F-B58B-4E1F-9ABA-C1C1DF2D4D65}" type="sibTrans" cxnId="{39645606-C490-446E-BB3A-A5B004622839}">
      <dgm:prSet/>
      <dgm:spPr/>
      <dgm:t>
        <a:bodyPr/>
        <a:lstStyle/>
        <a:p>
          <a:endParaRPr lang="en-US"/>
        </a:p>
      </dgm:t>
    </dgm:pt>
    <dgm:pt modelId="{AD7B0765-7D41-43FE-B1F3-338C8BD0DF51}">
      <dgm:prSet/>
      <dgm:spPr/>
      <dgm:t>
        <a:bodyPr/>
        <a:lstStyle/>
        <a:p>
          <a:r>
            <a:rPr lang="en-US"/>
            <a:t>jQuery</a:t>
          </a:r>
        </a:p>
      </dgm:t>
    </dgm:pt>
    <dgm:pt modelId="{B640FF9D-1EF8-410F-BBB1-CD3C22CBC924}" type="parTrans" cxnId="{38BFCC2A-B844-4AE5-8137-AACDD38FABB9}">
      <dgm:prSet/>
      <dgm:spPr/>
      <dgm:t>
        <a:bodyPr/>
        <a:lstStyle/>
        <a:p>
          <a:endParaRPr lang="en-US"/>
        </a:p>
      </dgm:t>
    </dgm:pt>
    <dgm:pt modelId="{DE3906CA-34F9-4944-B205-8A1E699672F4}" type="sibTrans" cxnId="{38BFCC2A-B844-4AE5-8137-AACDD38FABB9}">
      <dgm:prSet/>
      <dgm:spPr/>
      <dgm:t>
        <a:bodyPr/>
        <a:lstStyle/>
        <a:p>
          <a:endParaRPr lang="en-US"/>
        </a:p>
      </dgm:t>
    </dgm:pt>
    <dgm:pt modelId="{6D5ABB0B-5902-4ACB-8510-3275D8149180}">
      <dgm:prSet/>
      <dgm:spPr/>
      <dgm:t>
        <a:bodyPr/>
        <a:lstStyle/>
        <a:p>
          <a:r>
            <a:rPr lang="en-US"/>
            <a:t>2.     Web Framework</a:t>
          </a:r>
        </a:p>
      </dgm:t>
    </dgm:pt>
    <dgm:pt modelId="{C9DDCC4A-5F59-4295-B1ED-BF6C970AD0C4}" type="parTrans" cxnId="{A31D2A41-7078-48B9-A3B7-35372D8765CC}">
      <dgm:prSet/>
      <dgm:spPr/>
      <dgm:t>
        <a:bodyPr/>
        <a:lstStyle/>
        <a:p>
          <a:endParaRPr lang="en-US"/>
        </a:p>
      </dgm:t>
    </dgm:pt>
    <dgm:pt modelId="{853E48FC-28EE-406F-A854-B1ACFB3AB5C9}" type="sibTrans" cxnId="{A31D2A41-7078-48B9-A3B7-35372D8765CC}">
      <dgm:prSet/>
      <dgm:spPr/>
      <dgm:t>
        <a:bodyPr/>
        <a:lstStyle/>
        <a:p>
          <a:endParaRPr lang="en-US"/>
        </a:p>
      </dgm:t>
    </dgm:pt>
    <dgm:pt modelId="{C971ED6D-36C9-4C26-A68B-AA7532CF0C82}">
      <dgm:prSet/>
      <dgm:spPr/>
      <dgm:t>
        <a:bodyPr/>
        <a:lstStyle/>
        <a:p>
          <a:r>
            <a:rPr lang="en-US"/>
            <a:t>Maven </a:t>
          </a:r>
        </a:p>
      </dgm:t>
    </dgm:pt>
    <dgm:pt modelId="{290F105E-B2D3-45D8-A6FC-B9CDD4088938}" type="parTrans" cxnId="{BCDEA6CB-E929-4673-A3EF-FF5017C73909}">
      <dgm:prSet/>
      <dgm:spPr/>
      <dgm:t>
        <a:bodyPr/>
        <a:lstStyle/>
        <a:p>
          <a:endParaRPr lang="en-US"/>
        </a:p>
      </dgm:t>
    </dgm:pt>
    <dgm:pt modelId="{4EDAF5CC-BFA8-4A81-ACCC-A608A26DC24F}" type="sibTrans" cxnId="{BCDEA6CB-E929-4673-A3EF-FF5017C73909}">
      <dgm:prSet/>
      <dgm:spPr/>
      <dgm:t>
        <a:bodyPr/>
        <a:lstStyle/>
        <a:p>
          <a:endParaRPr lang="en-US"/>
        </a:p>
      </dgm:t>
    </dgm:pt>
    <dgm:pt modelId="{658E6471-6512-45AE-B333-F1DD2697F073}">
      <dgm:prSet/>
      <dgm:spPr/>
      <dgm:t>
        <a:bodyPr/>
        <a:lstStyle/>
        <a:p>
          <a:r>
            <a:rPr lang="en-US"/>
            <a:t>Spring Boot (Spring Framework)</a:t>
          </a:r>
        </a:p>
      </dgm:t>
    </dgm:pt>
    <dgm:pt modelId="{A88A47D7-7DB3-451E-BE20-E641D0E099AF}" type="parTrans" cxnId="{C104F894-0838-4F0C-AD56-F479FAF56139}">
      <dgm:prSet/>
      <dgm:spPr/>
      <dgm:t>
        <a:bodyPr/>
        <a:lstStyle/>
        <a:p>
          <a:endParaRPr lang="en-US"/>
        </a:p>
      </dgm:t>
    </dgm:pt>
    <dgm:pt modelId="{81D7BA1E-3EDB-4E53-A556-E0A7D401E345}" type="sibTrans" cxnId="{C104F894-0838-4F0C-AD56-F479FAF56139}">
      <dgm:prSet/>
      <dgm:spPr/>
      <dgm:t>
        <a:bodyPr/>
        <a:lstStyle/>
        <a:p>
          <a:endParaRPr lang="en-US"/>
        </a:p>
      </dgm:t>
    </dgm:pt>
    <dgm:pt modelId="{496E2E3B-843A-497E-9B75-9BDCF0F75D5D}">
      <dgm:prSet/>
      <dgm:spPr/>
      <dgm:t>
        <a:bodyPr/>
        <a:lstStyle/>
        <a:p>
          <a:r>
            <a:rPr lang="en-US"/>
            <a:t>JpaRepository</a:t>
          </a:r>
        </a:p>
      </dgm:t>
    </dgm:pt>
    <dgm:pt modelId="{466F01A4-BF37-40A4-BFC9-BEB43CD9741B}" type="parTrans" cxnId="{790E1E52-1286-413F-8A58-396FF0A65FA4}">
      <dgm:prSet/>
      <dgm:spPr/>
      <dgm:t>
        <a:bodyPr/>
        <a:lstStyle/>
        <a:p>
          <a:endParaRPr lang="en-US"/>
        </a:p>
      </dgm:t>
    </dgm:pt>
    <dgm:pt modelId="{C56ECE33-E7FC-41AC-A7AD-402D59B1307A}" type="sibTrans" cxnId="{790E1E52-1286-413F-8A58-396FF0A65FA4}">
      <dgm:prSet/>
      <dgm:spPr/>
      <dgm:t>
        <a:bodyPr/>
        <a:lstStyle/>
        <a:p>
          <a:endParaRPr lang="en-US"/>
        </a:p>
      </dgm:t>
    </dgm:pt>
    <dgm:pt modelId="{48AA47F7-947C-4982-B86C-8CAF7612A8C2}">
      <dgm:prSet/>
      <dgm:spPr/>
      <dgm:t>
        <a:bodyPr/>
        <a:lstStyle/>
        <a:p>
          <a:r>
            <a:rPr lang="en-US"/>
            <a:t>Annotations-based Mapping</a:t>
          </a:r>
        </a:p>
      </dgm:t>
    </dgm:pt>
    <dgm:pt modelId="{C4DEB44C-CC07-4E69-AFDC-748606CDFF5E}" type="parTrans" cxnId="{2524C609-D4D9-4C1F-BF91-14AA22DF049C}">
      <dgm:prSet/>
      <dgm:spPr/>
      <dgm:t>
        <a:bodyPr/>
        <a:lstStyle/>
        <a:p>
          <a:endParaRPr lang="en-US"/>
        </a:p>
      </dgm:t>
    </dgm:pt>
    <dgm:pt modelId="{7AA092F7-3FF0-426D-8454-5A90BA7B02B7}" type="sibTrans" cxnId="{2524C609-D4D9-4C1F-BF91-14AA22DF049C}">
      <dgm:prSet/>
      <dgm:spPr/>
      <dgm:t>
        <a:bodyPr/>
        <a:lstStyle/>
        <a:p>
          <a:endParaRPr lang="en-US"/>
        </a:p>
      </dgm:t>
    </dgm:pt>
    <dgm:pt modelId="{61B36369-A7ED-4A87-ACB4-D82AC20C8CA3}">
      <dgm:prSet/>
      <dgm:spPr/>
      <dgm:t>
        <a:bodyPr/>
        <a:lstStyle/>
        <a:p>
          <a:r>
            <a:rPr lang="en-US"/>
            <a:t>3.      Database Connection</a:t>
          </a:r>
        </a:p>
      </dgm:t>
    </dgm:pt>
    <dgm:pt modelId="{F3E003F9-C2B5-447E-A455-F7AAF09ADAE6}" type="parTrans" cxnId="{B247D999-EBD8-42A7-8B38-A01571B221BD}">
      <dgm:prSet/>
      <dgm:spPr/>
      <dgm:t>
        <a:bodyPr/>
        <a:lstStyle/>
        <a:p>
          <a:endParaRPr lang="en-US"/>
        </a:p>
      </dgm:t>
    </dgm:pt>
    <dgm:pt modelId="{2372CECA-EA94-42EE-B50F-917C5D187F29}" type="sibTrans" cxnId="{B247D999-EBD8-42A7-8B38-A01571B221BD}">
      <dgm:prSet/>
      <dgm:spPr/>
      <dgm:t>
        <a:bodyPr/>
        <a:lstStyle/>
        <a:p>
          <a:endParaRPr lang="en-US"/>
        </a:p>
      </dgm:t>
    </dgm:pt>
    <dgm:pt modelId="{FB35E37F-20D3-4CA0-BA10-623B728EA29C}">
      <dgm:prSet/>
      <dgm:spPr/>
      <dgm:t>
        <a:bodyPr/>
        <a:lstStyle/>
        <a:p>
          <a:r>
            <a:rPr lang="en-US"/>
            <a:t>MySQL</a:t>
          </a:r>
        </a:p>
      </dgm:t>
    </dgm:pt>
    <dgm:pt modelId="{0F2DD4CF-26C2-4E31-93D7-1C0F06CEBC97}" type="parTrans" cxnId="{452CC670-1870-4AC2-B042-98BBC3093218}">
      <dgm:prSet/>
      <dgm:spPr/>
      <dgm:t>
        <a:bodyPr/>
        <a:lstStyle/>
        <a:p>
          <a:endParaRPr lang="en-US"/>
        </a:p>
      </dgm:t>
    </dgm:pt>
    <dgm:pt modelId="{90B865AE-8F1A-441D-A73C-5BBB3667B54A}" type="sibTrans" cxnId="{452CC670-1870-4AC2-B042-98BBC3093218}">
      <dgm:prSet/>
      <dgm:spPr/>
      <dgm:t>
        <a:bodyPr/>
        <a:lstStyle/>
        <a:p>
          <a:endParaRPr lang="en-US"/>
        </a:p>
      </dgm:t>
    </dgm:pt>
    <dgm:pt modelId="{3C568A09-79B4-4CD4-9EC6-F0F46508FB5A}">
      <dgm:prSet/>
      <dgm:spPr/>
      <dgm:t>
        <a:bodyPr/>
        <a:lstStyle/>
        <a:p>
          <a:r>
            <a:rPr lang="en-US"/>
            <a:t>Hibernate</a:t>
          </a:r>
        </a:p>
      </dgm:t>
    </dgm:pt>
    <dgm:pt modelId="{CC867D32-16D5-492F-8F33-A653EE68E0C9}" type="parTrans" cxnId="{9A4B77C8-5DCC-4E6E-BD5A-3C3DBDA7976C}">
      <dgm:prSet/>
      <dgm:spPr/>
      <dgm:t>
        <a:bodyPr/>
        <a:lstStyle/>
        <a:p>
          <a:endParaRPr lang="en-US"/>
        </a:p>
      </dgm:t>
    </dgm:pt>
    <dgm:pt modelId="{F5C312F8-3F64-41AA-A1FD-3E18D02BE5D3}" type="sibTrans" cxnId="{9A4B77C8-5DCC-4E6E-BD5A-3C3DBDA7976C}">
      <dgm:prSet/>
      <dgm:spPr/>
      <dgm:t>
        <a:bodyPr/>
        <a:lstStyle/>
        <a:p>
          <a:endParaRPr lang="en-US"/>
        </a:p>
      </dgm:t>
    </dgm:pt>
    <dgm:pt modelId="{F02D55A0-688A-4E0A-BE09-2E5B76F521C4}">
      <dgm:prSet/>
      <dgm:spPr/>
      <dgm:t>
        <a:bodyPr/>
        <a:lstStyle/>
        <a:p>
          <a:r>
            <a:rPr lang="en-US"/>
            <a:t>JPA (Java Persistence API)</a:t>
          </a:r>
        </a:p>
      </dgm:t>
    </dgm:pt>
    <dgm:pt modelId="{17D77E81-896C-48BB-8EF7-1E3956A506D6}" type="parTrans" cxnId="{2BFC0CA7-E652-4D5C-A80C-2CABA3E63CAF}">
      <dgm:prSet/>
      <dgm:spPr/>
      <dgm:t>
        <a:bodyPr/>
        <a:lstStyle/>
        <a:p>
          <a:endParaRPr lang="en-US"/>
        </a:p>
      </dgm:t>
    </dgm:pt>
    <dgm:pt modelId="{DC06E1D9-232D-4E53-A746-9107B1BD0859}" type="sibTrans" cxnId="{2BFC0CA7-E652-4D5C-A80C-2CABA3E63CAF}">
      <dgm:prSet/>
      <dgm:spPr/>
      <dgm:t>
        <a:bodyPr/>
        <a:lstStyle/>
        <a:p>
          <a:endParaRPr lang="en-US"/>
        </a:p>
      </dgm:t>
    </dgm:pt>
    <dgm:pt modelId="{225D631F-C708-4359-817D-37303A3D04C4}" type="pres">
      <dgm:prSet presAssocID="{ADE05B38-F2B5-4031-93A4-9784200ACC65}" presName="linear" presStyleCnt="0">
        <dgm:presLayoutVars>
          <dgm:animLvl val="lvl"/>
          <dgm:resizeHandles val="exact"/>
        </dgm:presLayoutVars>
      </dgm:prSet>
      <dgm:spPr/>
    </dgm:pt>
    <dgm:pt modelId="{0AC464B2-7E46-4BEC-9B92-57EC309F36EF}" type="pres">
      <dgm:prSet presAssocID="{FC32AC35-D18B-4FBF-834D-2AA81C53C2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938427-390F-4CD8-9DB7-06A3AC694E7A}" type="pres">
      <dgm:prSet presAssocID="{FC32AC35-D18B-4FBF-834D-2AA81C53C2B0}" presName="childText" presStyleLbl="revTx" presStyleIdx="0" presStyleCnt="3">
        <dgm:presLayoutVars>
          <dgm:bulletEnabled val="1"/>
        </dgm:presLayoutVars>
      </dgm:prSet>
      <dgm:spPr/>
    </dgm:pt>
    <dgm:pt modelId="{46B4A610-FECC-4428-B26D-7D5B75D8646B}" type="pres">
      <dgm:prSet presAssocID="{6D5ABB0B-5902-4ACB-8510-3275D8149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DB1515-BFF0-4C0A-823D-B48259480E4F}" type="pres">
      <dgm:prSet presAssocID="{6D5ABB0B-5902-4ACB-8510-3275D8149180}" presName="childText" presStyleLbl="revTx" presStyleIdx="1" presStyleCnt="3">
        <dgm:presLayoutVars>
          <dgm:bulletEnabled val="1"/>
        </dgm:presLayoutVars>
      </dgm:prSet>
      <dgm:spPr/>
    </dgm:pt>
    <dgm:pt modelId="{B25D4C84-6F8F-41F0-A49C-F1F3DA98EFB9}" type="pres">
      <dgm:prSet presAssocID="{61B36369-A7ED-4A87-ACB4-D82AC20C8C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583A87-9EBA-4E77-AEC5-780BF9FECDAB}" type="pres">
      <dgm:prSet presAssocID="{61B36369-A7ED-4A87-ACB4-D82AC20C8CA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9645606-C490-446E-BB3A-A5B004622839}" srcId="{FC32AC35-D18B-4FBF-834D-2AA81C53C2B0}" destId="{19FC282B-DD7E-4E42-B1CB-0B63B60BF4EA}" srcOrd="2" destOrd="0" parTransId="{DCBD1C41-E95C-4A31-AD2A-430AE02C950C}" sibTransId="{CB576A7F-B58B-4E1F-9ABA-C1C1DF2D4D65}"/>
    <dgm:cxn modelId="{2524C609-D4D9-4C1F-BF91-14AA22DF049C}" srcId="{6D5ABB0B-5902-4ACB-8510-3275D8149180}" destId="{48AA47F7-947C-4982-B86C-8CAF7612A8C2}" srcOrd="3" destOrd="0" parTransId="{C4DEB44C-CC07-4E69-AFDC-748606CDFF5E}" sibTransId="{7AA092F7-3FF0-426D-8454-5A90BA7B02B7}"/>
    <dgm:cxn modelId="{B703EE12-824C-4335-A939-2E9C8B25CB11}" srcId="{FC32AC35-D18B-4FBF-834D-2AA81C53C2B0}" destId="{D01FB20C-C9CF-4B36-AA87-10DF1126FBFF}" srcOrd="1" destOrd="0" parTransId="{30558B76-ACDA-45A2-A29C-725366B8CE78}" sibTransId="{AF3A7ED5-E7A2-47B5-8A1D-B6CE144D4B01}"/>
    <dgm:cxn modelId="{B5DF3717-692E-4C61-8E70-0B347E45D613}" type="presOf" srcId="{3C568A09-79B4-4CD4-9EC6-F0F46508FB5A}" destId="{0F583A87-9EBA-4E77-AEC5-780BF9FECDAB}" srcOrd="0" destOrd="1" presId="urn:microsoft.com/office/officeart/2005/8/layout/vList2"/>
    <dgm:cxn modelId="{60017D25-B8A7-4F58-8AD8-9A1D812A3E16}" srcId="{ADE05B38-F2B5-4031-93A4-9784200ACC65}" destId="{FC32AC35-D18B-4FBF-834D-2AA81C53C2B0}" srcOrd="0" destOrd="0" parTransId="{9BA098AA-9563-4E27-89C1-06854CE65421}" sibTransId="{DAFEB518-D1E4-438B-A02D-15EA96FCAF13}"/>
    <dgm:cxn modelId="{38BFCC2A-B844-4AE5-8137-AACDD38FABB9}" srcId="{FC32AC35-D18B-4FBF-834D-2AA81C53C2B0}" destId="{AD7B0765-7D41-43FE-B1F3-338C8BD0DF51}" srcOrd="3" destOrd="0" parTransId="{B640FF9D-1EF8-410F-BBB1-CD3C22CBC924}" sibTransId="{DE3906CA-34F9-4944-B205-8A1E699672F4}"/>
    <dgm:cxn modelId="{A31D2A41-7078-48B9-A3B7-35372D8765CC}" srcId="{ADE05B38-F2B5-4031-93A4-9784200ACC65}" destId="{6D5ABB0B-5902-4ACB-8510-3275D8149180}" srcOrd="1" destOrd="0" parTransId="{C9DDCC4A-5F59-4295-B1ED-BF6C970AD0C4}" sibTransId="{853E48FC-28EE-406F-A854-B1ACFB3AB5C9}"/>
    <dgm:cxn modelId="{AFCE5D65-C49E-4ACC-A62A-2B57910C7B26}" type="presOf" srcId="{6D5ABB0B-5902-4ACB-8510-3275D8149180}" destId="{46B4A610-FECC-4428-B26D-7D5B75D8646B}" srcOrd="0" destOrd="0" presId="urn:microsoft.com/office/officeart/2005/8/layout/vList2"/>
    <dgm:cxn modelId="{CB8E4365-B1E4-4E91-91EA-386BBF97E082}" srcId="{FC32AC35-D18B-4FBF-834D-2AA81C53C2B0}" destId="{F3E33E39-790C-4B33-8E20-78EEB786893D}" srcOrd="0" destOrd="0" parTransId="{728E0F37-F96A-414B-AF21-9C3CDA0C59DD}" sibTransId="{E146461B-51F4-41C7-BDA5-D5878E29A080}"/>
    <dgm:cxn modelId="{452CC670-1870-4AC2-B042-98BBC3093218}" srcId="{61B36369-A7ED-4A87-ACB4-D82AC20C8CA3}" destId="{FB35E37F-20D3-4CA0-BA10-623B728EA29C}" srcOrd="0" destOrd="0" parTransId="{0F2DD4CF-26C2-4E31-93D7-1C0F06CEBC97}" sibTransId="{90B865AE-8F1A-441D-A73C-5BBB3667B54A}"/>
    <dgm:cxn modelId="{790E1E52-1286-413F-8A58-396FF0A65FA4}" srcId="{6D5ABB0B-5902-4ACB-8510-3275D8149180}" destId="{496E2E3B-843A-497E-9B75-9BDCF0F75D5D}" srcOrd="2" destOrd="0" parTransId="{466F01A4-BF37-40A4-BFC9-BEB43CD9741B}" sibTransId="{C56ECE33-E7FC-41AC-A7AD-402D59B1307A}"/>
    <dgm:cxn modelId="{50EE6455-DB14-4C5D-8B5D-989FDC5538E7}" type="presOf" srcId="{48AA47F7-947C-4982-B86C-8CAF7612A8C2}" destId="{80DB1515-BFF0-4C0A-823D-B48259480E4F}" srcOrd="0" destOrd="3" presId="urn:microsoft.com/office/officeart/2005/8/layout/vList2"/>
    <dgm:cxn modelId="{3969247C-538E-4070-862E-C41374215803}" type="presOf" srcId="{19FC282B-DD7E-4E42-B1CB-0B63B60BF4EA}" destId="{09938427-390F-4CD8-9DB7-06A3AC694E7A}" srcOrd="0" destOrd="2" presId="urn:microsoft.com/office/officeart/2005/8/layout/vList2"/>
    <dgm:cxn modelId="{8FA9F684-F6A5-450D-B6AA-45BCBDB91BE9}" type="presOf" srcId="{496E2E3B-843A-497E-9B75-9BDCF0F75D5D}" destId="{80DB1515-BFF0-4C0A-823D-B48259480E4F}" srcOrd="0" destOrd="2" presId="urn:microsoft.com/office/officeart/2005/8/layout/vList2"/>
    <dgm:cxn modelId="{EBFD1F86-2EE4-4625-950B-D4B3B9EB8972}" type="presOf" srcId="{F02D55A0-688A-4E0A-BE09-2E5B76F521C4}" destId="{0F583A87-9EBA-4E77-AEC5-780BF9FECDAB}" srcOrd="0" destOrd="2" presId="urn:microsoft.com/office/officeart/2005/8/layout/vList2"/>
    <dgm:cxn modelId="{ECE4F386-F316-4C2D-A503-68E9E17B0123}" type="presOf" srcId="{D01FB20C-C9CF-4B36-AA87-10DF1126FBFF}" destId="{09938427-390F-4CD8-9DB7-06A3AC694E7A}" srcOrd="0" destOrd="1" presId="urn:microsoft.com/office/officeart/2005/8/layout/vList2"/>
    <dgm:cxn modelId="{C104F894-0838-4F0C-AD56-F479FAF56139}" srcId="{6D5ABB0B-5902-4ACB-8510-3275D8149180}" destId="{658E6471-6512-45AE-B333-F1DD2697F073}" srcOrd="1" destOrd="0" parTransId="{A88A47D7-7DB3-451E-BE20-E641D0E099AF}" sibTransId="{81D7BA1E-3EDB-4E53-A556-E0A7D401E345}"/>
    <dgm:cxn modelId="{B247D999-EBD8-42A7-8B38-A01571B221BD}" srcId="{ADE05B38-F2B5-4031-93A4-9784200ACC65}" destId="{61B36369-A7ED-4A87-ACB4-D82AC20C8CA3}" srcOrd="2" destOrd="0" parTransId="{F3E003F9-C2B5-447E-A455-F7AAF09ADAE6}" sibTransId="{2372CECA-EA94-42EE-B50F-917C5D187F29}"/>
    <dgm:cxn modelId="{2BFC0CA7-E652-4D5C-A80C-2CABA3E63CAF}" srcId="{61B36369-A7ED-4A87-ACB4-D82AC20C8CA3}" destId="{F02D55A0-688A-4E0A-BE09-2E5B76F521C4}" srcOrd="2" destOrd="0" parTransId="{17D77E81-896C-48BB-8EF7-1E3956A506D6}" sibTransId="{DC06E1D9-232D-4E53-A746-9107B1BD0859}"/>
    <dgm:cxn modelId="{6FF2EAAB-ACCF-406A-9241-80CA69DAFE21}" type="presOf" srcId="{61B36369-A7ED-4A87-ACB4-D82AC20C8CA3}" destId="{B25D4C84-6F8F-41F0-A49C-F1F3DA98EFB9}" srcOrd="0" destOrd="0" presId="urn:microsoft.com/office/officeart/2005/8/layout/vList2"/>
    <dgm:cxn modelId="{717387B3-CA5D-4FED-827D-3CA50B6EEBD8}" type="presOf" srcId="{AD7B0765-7D41-43FE-B1F3-338C8BD0DF51}" destId="{09938427-390F-4CD8-9DB7-06A3AC694E7A}" srcOrd="0" destOrd="3" presId="urn:microsoft.com/office/officeart/2005/8/layout/vList2"/>
    <dgm:cxn modelId="{0A7973B5-31F5-4FC1-8D53-9AFB952D0F0A}" type="presOf" srcId="{FB35E37F-20D3-4CA0-BA10-623B728EA29C}" destId="{0F583A87-9EBA-4E77-AEC5-780BF9FECDAB}" srcOrd="0" destOrd="0" presId="urn:microsoft.com/office/officeart/2005/8/layout/vList2"/>
    <dgm:cxn modelId="{901EF5C6-EA49-4A41-8ABC-77800EA6034F}" type="presOf" srcId="{C971ED6D-36C9-4C26-A68B-AA7532CF0C82}" destId="{80DB1515-BFF0-4C0A-823D-B48259480E4F}" srcOrd="0" destOrd="0" presId="urn:microsoft.com/office/officeart/2005/8/layout/vList2"/>
    <dgm:cxn modelId="{9A4B77C8-5DCC-4E6E-BD5A-3C3DBDA7976C}" srcId="{61B36369-A7ED-4A87-ACB4-D82AC20C8CA3}" destId="{3C568A09-79B4-4CD4-9EC6-F0F46508FB5A}" srcOrd="1" destOrd="0" parTransId="{CC867D32-16D5-492F-8F33-A653EE68E0C9}" sibTransId="{F5C312F8-3F64-41AA-A1FD-3E18D02BE5D3}"/>
    <dgm:cxn modelId="{BCDEA6CB-E929-4673-A3EF-FF5017C73909}" srcId="{6D5ABB0B-5902-4ACB-8510-3275D8149180}" destId="{C971ED6D-36C9-4C26-A68B-AA7532CF0C82}" srcOrd="0" destOrd="0" parTransId="{290F105E-B2D3-45D8-A6FC-B9CDD4088938}" sibTransId="{4EDAF5CC-BFA8-4A81-ACCC-A608A26DC24F}"/>
    <dgm:cxn modelId="{3FA239D4-B651-40DB-A7DC-BC9D355655E1}" type="presOf" srcId="{658E6471-6512-45AE-B333-F1DD2697F073}" destId="{80DB1515-BFF0-4C0A-823D-B48259480E4F}" srcOrd="0" destOrd="1" presId="urn:microsoft.com/office/officeart/2005/8/layout/vList2"/>
    <dgm:cxn modelId="{12C049D9-07F6-4059-ACA5-AD5672BCED74}" type="presOf" srcId="{FC32AC35-D18B-4FBF-834D-2AA81C53C2B0}" destId="{0AC464B2-7E46-4BEC-9B92-57EC309F36EF}" srcOrd="0" destOrd="0" presId="urn:microsoft.com/office/officeart/2005/8/layout/vList2"/>
    <dgm:cxn modelId="{75BAA4EE-BB0A-44B1-BA34-92DAD3340A12}" type="presOf" srcId="{ADE05B38-F2B5-4031-93A4-9784200ACC65}" destId="{225D631F-C708-4359-817D-37303A3D04C4}" srcOrd="0" destOrd="0" presId="urn:microsoft.com/office/officeart/2005/8/layout/vList2"/>
    <dgm:cxn modelId="{6CE602F3-8088-48CC-8086-BE0A0F4CFCC9}" type="presOf" srcId="{F3E33E39-790C-4B33-8E20-78EEB786893D}" destId="{09938427-390F-4CD8-9DB7-06A3AC694E7A}" srcOrd="0" destOrd="0" presId="urn:microsoft.com/office/officeart/2005/8/layout/vList2"/>
    <dgm:cxn modelId="{FBD0C078-5773-4D5A-8B75-A482E5CE80E0}" type="presParOf" srcId="{225D631F-C708-4359-817D-37303A3D04C4}" destId="{0AC464B2-7E46-4BEC-9B92-57EC309F36EF}" srcOrd="0" destOrd="0" presId="urn:microsoft.com/office/officeart/2005/8/layout/vList2"/>
    <dgm:cxn modelId="{1EE2A46D-BCC0-48CB-B1CC-B4814F87FC92}" type="presParOf" srcId="{225D631F-C708-4359-817D-37303A3D04C4}" destId="{09938427-390F-4CD8-9DB7-06A3AC694E7A}" srcOrd="1" destOrd="0" presId="urn:microsoft.com/office/officeart/2005/8/layout/vList2"/>
    <dgm:cxn modelId="{4FCC4EFF-D9BD-4C1C-BE20-27B2CF152C11}" type="presParOf" srcId="{225D631F-C708-4359-817D-37303A3D04C4}" destId="{46B4A610-FECC-4428-B26D-7D5B75D8646B}" srcOrd="2" destOrd="0" presId="urn:microsoft.com/office/officeart/2005/8/layout/vList2"/>
    <dgm:cxn modelId="{44A2447F-DED6-4590-87B3-D0AE9D7206D9}" type="presParOf" srcId="{225D631F-C708-4359-817D-37303A3D04C4}" destId="{80DB1515-BFF0-4C0A-823D-B48259480E4F}" srcOrd="3" destOrd="0" presId="urn:microsoft.com/office/officeart/2005/8/layout/vList2"/>
    <dgm:cxn modelId="{EE23DD7C-4A70-436E-8CD6-984468DEA121}" type="presParOf" srcId="{225D631F-C708-4359-817D-37303A3D04C4}" destId="{B25D4C84-6F8F-41F0-A49C-F1F3DA98EFB9}" srcOrd="4" destOrd="0" presId="urn:microsoft.com/office/officeart/2005/8/layout/vList2"/>
    <dgm:cxn modelId="{473E9581-EBF2-4F44-9FE5-FD0F7C70D779}" type="presParOf" srcId="{225D631F-C708-4359-817D-37303A3D04C4}" destId="{0F583A87-9EBA-4E77-AEC5-780BF9FECDA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7839F-A915-4CB2-BC53-9F9BAD6BB6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24B33D-0492-408A-BD81-7DAE037898D4}">
      <dgm:prSet/>
      <dgm:spPr/>
      <dgm:t>
        <a:bodyPr/>
        <a:lstStyle/>
        <a:p>
          <a:r>
            <a:rPr lang="en-US"/>
            <a:t>Increase coding proficiency by using Java  and creating a web application using Java with Spring Framework</a:t>
          </a:r>
        </a:p>
      </dgm:t>
    </dgm:pt>
    <dgm:pt modelId="{297457E5-E92C-4D62-8F02-2763229E6D16}" type="parTrans" cxnId="{29039FFA-4EDE-4FE3-A0D7-303E62945D4B}">
      <dgm:prSet/>
      <dgm:spPr/>
      <dgm:t>
        <a:bodyPr/>
        <a:lstStyle/>
        <a:p>
          <a:endParaRPr lang="en-US"/>
        </a:p>
      </dgm:t>
    </dgm:pt>
    <dgm:pt modelId="{FEDFFD0A-26C1-44DA-8E9B-5DFF2E669C3F}" type="sibTrans" cxnId="{29039FFA-4EDE-4FE3-A0D7-303E62945D4B}">
      <dgm:prSet/>
      <dgm:spPr/>
      <dgm:t>
        <a:bodyPr/>
        <a:lstStyle/>
        <a:p>
          <a:endParaRPr lang="en-US"/>
        </a:p>
      </dgm:t>
    </dgm:pt>
    <dgm:pt modelId="{2BAED079-CA02-4338-910E-8E852346D0AC}">
      <dgm:prSet/>
      <dgm:spPr/>
      <dgm:t>
        <a:bodyPr/>
        <a:lstStyle/>
        <a:p>
          <a:r>
            <a:rPr lang="en-US"/>
            <a:t>Persist data into Database (MySQL Workbench) using JPA and Hibernate.</a:t>
          </a:r>
        </a:p>
      </dgm:t>
    </dgm:pt>
    <dgm:pt modelId="{47ABFDE4-9366-47B6-B64A-2EFD7E80D829}" type="parTrans" cxnId="{D6DCA7BD-D7A6-4C7C-9E1D-7C54788A4A1D}">
      <dgm:prSet/>
      <dgm:spPr/>
      <dgm:t>
        <a:bodyPr/>
        <a:lstStyle/>
        <a:p>
          <a:endParaRPr lang="en-US"/>
        </a:p>
      </dgm:t>
    </dgm:pt>
    <dgm:pt modelId="{D51EA73B-F46A-4154-AEAB-D545E1854449}" type="sibTrans" cxnId="{D6DCA7BD-D7A6-4C7C-9E1D-7C54788A4A1D}">
      <dgm:prSet/>
      <dgm:spPr/>
      <dgm:t>
        <a:bodyPr/>
        <a:lstStyle/>
        <a:p>
          <a:endParaRPr lang="en-US"/>
        </a:p>
      </dgm:t>
    </dgm:pt>
    <dgm:pt modelId="{88FA363F-3C9E-4CA8-82DB-9B22817494A9}">
      <dgm:prSet/>
      <dgm:spPr/>
      <dgm:t>
        <a:bodyPr/>
        <a:lstStyle/>
        <a:p>
          <a:r>
            <a:rPr lang="en-US"/>
            <a:t>Creating an HTML webpage using ThymeLeaf.</a:t>
          </a:r>
        </a:p>
      </dgm:t>
    </dgm:pt>
    <dgm:pt modelId="{FF1CD785-6F5E-460C-A2E8-D32FA92CE063}" type="parTrans" cxnId="{A92EB1BF-98FD-4A17-B451-B5EA7F47317A}">
      <dgm:prSet/>
      <dgm:spPr/>
      <dgm:t>
        <a:bodyPr/>
        <a:lstStyle/>
        <a:p>
          <a:endParaRPr lang="en-US"/>
        </a:p>
      </dgm:t>
    </dgm:pt>
    <dgm:pt modelId="{91D4169F-F9CD-4F67-B08F-B106BCE8F4E2}" type="sibTrans" cxnId="{A92EB1BF-98FD-4A17-B451-B5EA7F47317A}">
      <dgm:prSet/>
      <dgm:spPr/>
      <dgm:t>
        <a:bodyPr/>
        <a:lstStyle/>
        <a:p>
          <a:endParaRPr lang="en-US"/>
        </a:p>
      </dgm:t>
    </dgm:pt>
    <dgm:pt modelId="{9421246A-0330-44D5-8679-51C1625B0A75}">
      <dgm:prSet/>
      <dgm:spPr/>
      <dgm:t>
        <a:bodyPr/>
        <a:lstStyle/>
        <a:p>
          <a:r>
            <a:rPr lang="en-US"/>
            <a:t>Understanding the architecture of Spring Framework.</a:t>
          </a:r>
        </a:p>
      </dgm:t>
    </dgm:pt>
    <dgm:pt modelId="{C0EE0450-0837-4073-986B-45DC4F961FBA}" type="parTrans" cxnId="{074D71A7-160D-423B-B48C-8B1E840CFD9B}">
      <dgm:prSet/>
      <dgm:spPr/>
      <dgm:t>
        <a:bodyPr/>
        <a:lstStyle/>
        <a:p>
          <a:endParaRPr lang="en-US"/>
        </a:p>
      </dgm:t>
    </dgm:pt>
    <dgm:pt modelId="{1357775A-CAFB-4A36-A8C5-E0ED451FD777}" type="sibTrans" cxnId="{074D71A7-160D-423B-B48C-8B1E840CFD9B}">
      <dgm:prSet/>
      <dgm:spPr/>
      <dgm:t>
        <a:bodyPr/>
        <a:lstStyle/>
        <a:p>
          <a:endParaRPr lang="en-US"/>
        </a:p>
      </dgm:t>
    </dgm:pt>
    <dgm:pt modelId="{08E88BC7-C25E-46B7-ACD8-D78DFC61FDE8}">
      <dgm:prSet/>
      <dgm:spPr/>
      <dgm:t>
        <a:bodyPr/>
        <a:lstStyle/>
        <a:p>
          <a:r>
            <a:rPr lang="en-US"/>
            <a:t>The importance of communication between team members.</a:t>
          </a:r>
        </a:p>
      </dgm:t>
    </dgm:pt>
    <dgm:pt modelId="{F666D3FE-4337-4B97-B043-5F6DAC828A5B}" type="parTrans" cxnId="{8FEA7AB4-317B-4DF0-8F00-7B7248C8B502}">
      <dgm:prSet/>
      <dgm:spPr/>
      <dgm:t>
        <a:bodyPr/>
        <a:lstStyle/>
        <a:p>
          <a:endParaRPr lang="en-US"/>
        </a:p>
      </dgm:t>
    </dgm:pt>
    <dgm:pt modelId="{288AE9DF-E0CC-401B-BC6E-4A04485201C5}" type="sibTrans" cxnId="{8FEA7AB4-317B-4DF0-8F00-7B7248C8B502}">
      <dgm:prSet/>
      <dgm:spPr/>
      <dgm:t>
        <a:bodyPr/>
        <a:lstStyle/>
        <a:p>
          <a:endParaRPr lang="en-US"/>
        </a:p>
      </dgm:t>
    </dgm:pt>
    <dgm:pt modelId="{D5765D1D-640A-4994-99BD-C254CCEF3C23}">
      <dgm:prSet/>
      <dgm:spPr/>
      <dgm:t>
        <a:bodyPr/>
        <a:lstStyle/>
        <a:p>
          <a:r>
            <a:rPr lang="en-US"/>
            <a:t>Integrating codes between several team members (for example different naming convention, different database schema, various service classes.)</a:t>
          </a:r>
        </a:p>
      </dgm:t>
    </dgm:pt>
    <dgm:pt modelId="{31318038-C616-48D1-A754-56F1C797E2BE}" type="parTrans" cxnId="{E076FBD0-AC93-4176-A42D-5F1D5AA4CB5C}">
      <dgm:prSet/>
      <dgm:spPr/>
      <dgm:t>
        <a:bodyPr/>
        <a:lstStyle/>
        <a:p>
          <a:endParaRPr lang="en-US"/>
        </a:p>
      </dgm:t>
    </dgm:pt>
    <dgm:pt modelId="{76BDA086-5EAF-4546-AF22-16AE345D1363}" type="sibTrans" cxnId="{E076FBD0-AC93-4176-A42D-5F1D5AA4CB5C}">
      <dgm:prSet/>
      <dgm:spPr/>
      <dgm:t>
        <a:bodyPr/>
        <a:lstStyle/>
        <a:p>
          <a:endParaRPr lang="en-US"/>
        </a:p>
      </dgm:t>
    </dgm:pt>
    <dgm:pt modelId="{D5DCA535-F115-40D2-A510-57701C93C739}">
      <dgm:prSet/>
      <dgm:spPr/>
      <dgm:t>
        <a:bodyPr/>
        <a:lstStyle/>
        <a:p>
          <a:r>
            <a:rPr lang="en-US"/>
            <a:t>Project Collaboration using Github, tracking code changes during the development phase.</a:t>
          </a:r>
        </a:p>
      </dgm:t>
    </dgm:pt>
    <dgm:pt modelId="{5D85A1B4-8226-4886-A58D-4B9410AA20DA}" type="parTrans" cxnId="{8856FDE3-544F-4EEB-9569-8B3BC85F661B}">
      <dgm:prSet/>
      <dgm:spPr/>
      <dgm:t>
        <a:bodyPr/>
        <a:lstStyle/>
        <a:p>
          <a:endParaRPr lang="en-US"/>
        </a:p>
      </dgm:t>
    </dgm:pt>
    <dgm:pt modelId="{797F8F06-2D0C-4AA9-9836-02B853FE61A6}" type="sibTrans" cxnId="{8856FDE3-544F-4EEB-9569-8B3BC85F661B}">
      <dgm:prSet/>
      <dgm:spPr/>
      <dgm:t>
        <a:bodyPr/>
        <a:lstStyle/>
        <a:p>
          <a:endParaRPr lang="en-US"/>
        </a:p>
      </dgm:t>
    </dgm:pt>
    <dgm:pt modelId="{9BA49D78-5AD9-49FA-95A6-94A2A8D4494E}">
      <dgm:prSet/>
      <dgm:spPr/>
      <dgm:t>
        <a:bodyPr/>
        <a:lstStyle/>
        <a:p>
          <a:r>
            <a:rPr lang="en-US"/>
            <a:t>Debugging for any critical errors while testing the project.</a:t>
          </a:r>
        </a:p>
      </dgm:t>
    </dgm:pt>
    <dgm:pt modelId="{E8D1A5AA-9B9D-4095-9986-AB68C5CF5610}" type="parTrans" cxnId="{A5A26EAF-2D61-4F5C-ADA7-51414A91E2A3}">
      <dgm:prSet/>
      <dgm:spPr/>
      <dgm:t>
        <a:bodyPr/>
        <a:lstStyle/>
        <a:p>
          <a:endParaRPr lang="en-US"/>
        </a:p>
      </dgm:t>
    </dgm:pt>
    <dgm:pt modelId="{E95136A2-A38E-4C46-8EBF-F050584904EB}" type="sibTrans" cxnId="{A5A26EAF-2D61-4F5C-ADA7-51414A91E2A3}">
      <dgm:prSet/>
      <dgm:spPr/>
      <dgm:t>
        <a:bodyPr/>
        <a:lstStyle/>
        <a:p>
          <a:endParaRPr lang="en-US"/>
        </a:p>
      </dgm:t>
    </dgm:pt>
    <dgm:pt modelId="{60365DBE-5A96-42A5-AAA6-18EA9F3FDDD5}" type="pres">
      <dgm:prSet presAssocID="{CBF7839F-A915-4CB2-BC53-9F9BAD6BB62E}" presName="linear" presStyleCnt="0">
        <dgm:presLayoutVars>
          <dgm:animLvl val="lvl"/>
          <dgm:resizeHandles val="exact"/>
        </dgm:presLayoutVars>
      </dgm:prSet>
      <dgm:spPr/>
    </dgm:pt>
    <dgm:pt modelId="{CDA7302D-CEC8-4961-AC37-83789D990B1A}" type="pres">
      <dgm:prSet presAssocID="{BC24B33D-0492-408A-BD81-7DAE037898D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1DCF83-1364-4E79-A8F6-46EDA78FB9BB}" type="pres">
      <dgm:prSet presAssocID="{FEDFFD0A-26C1-44DA-8E9B-5DFF2E669C3F}" presName="spacer" presStyleCnt="0"/>
      <dgm:spPr/>
    </dgm:pt>
    <dgm:pt modelId="{6042DAFD-FBB2-40C2-BA94-A63301FB2EED}" type="pres">
      <dgm:prSet presAssocID="{2BAED079-CA02-4338-910E-8E852346D0A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BD900C1-C1F8-4DE7-8470-427DE196060D}" type="pres">
      <dgm:prSet presAssocID="{D51EA73B-F46A-4154-AEAB-D545E1854449}" presName="spacer" presStyleCnt="0"/>
      <dgm:spPr/>
    </dgm:pt>
    <dgm:pt modelId="{2CF74788-6145-4D12-AC00-DC9E2D815FB2}" type="pres">
      <dgm:prSet presAssocID="{88FA363F-3C9E-4CA8-82DB-9B22817494A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13E2FA4-B18B-41F5-BBCF-D2F48C92E126}" type="pres">
      <dgm:prSet presAssocID="{91D4169F-F9CD-4F67-B08F-B106BCE8F4E2}" presName="spacer" presStyleCnt="0"/>
      <dgm:spPr/>
    </dgm:pt>
    <dgm:pt modelId="{3230957F-2784-4F2A-92BF-39E5356D8201}" type="pres">
      <dgm:prSet presAssocID="{9421246A-0330-44D5-8679-51C1625B0A7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78E2EF4-6E5E-405B-B497-247E5EF5B42D}" type="pres">
      <dgm:prSet presAssocID="{1357775A-CAFB-4A36-A8C5-E0ED451FD777}" presName="spacer" presStyleCnt="0"/>
      <dgm:spPr/>
    </dgm:pt>
    <dgm:pt modelId="{8611BC25-982E-41A9-9CAE-0BAC90F2E74D}" type="pres">
      <dgm:prSet presAssocID="{08E88BC7-C25E-46B7-ACD8-D78DFC61FDE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2CF527-DD9E-45D7-B9B2-C7F0BFE45F6B}" type="pres">
      <dgm:prSet presAssocID="{288AE9DF-E0CC-401B-BC6E-4A04485201C5}" presName="spacer" presStyleCnt="0"/>
      <dgm:spPr/>
    </dgm:pt>
    <dgm:pt modelId="{F24E7E2C-2144-4CB0-97B8-334D15E6046A}" type="pres">
      <dgm:prSet presAssocID="{D5765D1D-640A-4994-99BD-C254CCEF3C2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2247E0F-E004-4E8F-A634-F7BFE3004CF4}" type="pres">
      <dgm:prSet presAssocID="{76BDA086-5EAF-4546-AF22-16AE345D1363}" presName="spacer" presStyleCnt="0"/>
      <dgm:spPr/>
    </dgm:pt>
    <dgm:pt modelId="{F68BBACD-91B8-4203-A6AA-D58AA38B2574}" type="pres">
      <dgm:prSet presAssocID="{D5DCA535-F115-40D2-A510-57701C93C73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71A945C-47B7-4D99-BC98-61A0046B5FFE}" type="pres">
      <dgm:prSet presAssocID="{797F8F06-2D0C-4AA9-9836-02B853FE61A6}" presName="spacer" presStyleCnt="0"/>
      <dgm:spPr/>
    </dgm:pt>
    <dgm:pt modelId="{FD269E12-261E-4A21-B768-98A20C1A304B}" type="pres">
      <dgm:prSet presAssocID="{9BA49D78-5AD9-49FA-95A6-94A2A8D4494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792473B-8CD6-4A18-B649-18C94A485E50}" type="presOf" srcId="{D5765D1D-640A-4994-99BD-C254CCEF3C23}" destId="{F24E7E2C-2144-4CB0-97B8-334D15E6046A}" srcOrd="0" destOrd="0" presId="urn:microsoft.com/office/officeart/2005/8/layout/vList2"/>
    <dgm:cxn modelId="{165E4744-FDB2-4F26-8CC4-11CB67A6C9CF}" type="presOf" srcId="{9BA49D78-5AD9-49FA-95A6-94A2A8D4494E}" destId="{FD269E12-261E-4A21-B768-98A20C1A304B}" srcOrd="0" destOrd="0" presId="urn:microsoft.com/office/officeart/2005/8/layout/vList2"/>
    <dgm:cxn modelId="{32ED5365-4735-4725-A818-11680EA9515D}" type="presOf" srcId="{CBF7839F-A915-4CB2-BC53-9F9BAD6BB62E}" destId="{60365DBE-5A96-42A5-AAA6-18EA9F3FDDD5}" srcOrd="0" destOrd="0" presId="urn:microsoft.com/office/officeart/2005/8/layout/vList2"/>
    <dgm:cxn modelId="{6FFDAB45-EE85-4622-A1F3-F7275F80612A}" type="presOf" srcId="{08E88BC7-C25E-46B7-ACD8-D78DFC61FDE8}" destId="{8611BC25-982E-41A9-9CAE-0BAC90F2E74D}" srcOrd="0" destOrd="0" presId="urn:microsoft.com/office/officeart/2005/8/layout/vList2"/>
    <dgm:cxn modelId="{F647DE54-7515-4928-824B-F9224917AEB0}" type="presOf" srcId="{88FA363F-3C9E-4CA8-82DB-9B22817494A9}" destId="{2CF74788-6145-4D12-AC00-DC9E2D815FB2}" srcOrd="0" destOrd="0" presId="urn:microsoft.com/office/officeart/2005/8/layout/vList2"/>
    <dgm:cxn modelId="{649E967A-3E0F-4651-82C5-A394C54195AA}" type="presOf" srcId="{BC24B33D-0492-408A-BD81-7DAE037898D4}" destId="{CDA7302D-CEC8-4961-AC37-83789D990B1A}" srcOrd="0" destOrd="0" presId="urn:microsoft.com/office/officeart/2005/8/layout/vList2"/>
    <dgm:cxn modelId="{074D71A7-160D-423B-B48C-8B1E840CFD9B}" srcId="{CBF7839F-A915-4CB2-BC53-9F9BAD6BB62E}" destId="{9421246A-0330-44D5-8679-51C1625B0A75}" srcOrd="3" destOrd="0" parTransId="{C0EE0450-0837-4073-986B-45DC4F961FBA}" sibTransId="{1357775A-CAFB-4A36-A8C5-E0ED451FD777}"/>
    <dgm:cxn modelId="{A5A26EAF-2D61-4F5C-ADA7-51414A91E2A3}" srcId="{CBF7839F-A915-4CB2-BC53-9F9BAD6BB62E}" destId="{9BA49D78-5AD9-49FA-95A6-94A2A8D4494E}" srcOrd="7" destOrd="0" parTransId="{E8D1A5AA-9B9D-4095-9986-AB68C5CF5610}" sibTransId="{E95136A2-A38E-4C46-8EBF-F050584904EB}"/>
    <dgm:cxn modelId="{8FEA7AB4-317B-4DF0-8F00-7B7248C8B502}" srcId="{CBF7839F-A915-4CB2-BC53-9F9BAD6BB62E}" destId="{08E88BC7-C25E-46B7-ACD8-D78DFC61FDE8}" srcOrd="4" destOrd="0" parTransId="{F666D3FE-4337-4B97-B043-5F6DAC828A5B}" sibTransId="{288AE9DF-E0CC-401B-BC6E-4A04485201C5}"/>
    <dgm:cxn modelId="{D6DCA7BD-D7A6-4C7C-9E1D-7C54788A4A1D}" srcId="{CBF7839F-A915-4CB2-BC53-9F9BAD6BB62E}" destId="{2BAED079-CA02-4338-910E-8E852346D0AC}" srcOrd="1" destOrd="0" parTransId="{47ABFDE4-9366-47B6-B64A-2EFD7E80D829}" sibTransId="{D51EA73B-F46A-4154-AEAB-D545E1854449}"/>
    <dgm:cxn modelId="{A92EB1BF-98FD-4A17-B451-B5EA7F47317A}" srcId="{CBF7839F-A915-4CB2-BC53-9F9BAD6BB62E}" destId="{88FA363F-3C9E-4CA8-82DB-9B22817494A9}" srcOrd="2" destOrd="0" parTransId="{FF1CD785-6F5E-460C-A2E8-D32FA92CE063}" sibTransId="{91D4169F-F9CD-4F67-B08F-B106BCE8F4E2}"/>
    <dgm:cxn modelId="{5122DAC9-DFF6-4C78-8553-1946DF67EE04}" type="presOf" srcId="{D5DCA535-F115-40D2-A510-57701C93C739}" destId="{F68BBACD-91B8-4203-A6AA-D58AA38B2574}" srcOrd="0" destOrd="0" presId="urn:microsoft.com/office/officeart/2005/8/layout/vList2"/>
    <dgm:cxn modelId="{E076FBD0-AC93-4176-A42D-5F1D5AA4CB5C}" srcId="{CBF7839F-A915-4CB2-BC53-9F9BAD6BB62E}" destId="{D5765D1D-640A-4994-99BD-C254CCEF3C23}" srcOrd="5" destOrd="0" parTransId="{31318038-C616-48D1-A754-56F1C797E2BE}" sibTransId="{76BDA086-5EAF-4546-AF22-16AE345D1363}"/>
    <dgm:cxn modelId="{2C754ED6-83F3-4702-9D29-9C2FCE83909B}" type="presOf" srcId="{9421246A-0330-44D5-8679-51C1625B0A75}" destId="{3230957F-2784-4F2A-92BF-39E5356D8201}" srcOrd="0" destOrd="0" presId="urn:microsoft.com/office/officeart/2005/8/layout/vList2"/>
    <dgm:cxn modelId="{739F09DE-20B0-4796-B6C6-2A4DC96061C6}" type="presOf" srcId="{2BAED079-CA02-4338-910E-8E852346D0AC}" destId="{6042DAFD-FBB2-40C2-BA94-A63301FB2EED}" srcOrd="0" destOrd="0" presId="urn:microsoft.com/office/officeart/2005/8/layout/vList2"/>
    <dgm:cxn modelId="{8856FDE3-544F-4EEB-9569-8B3BC85F661B}" srcId="{CBF7839F-A915-4CB2-BC53-9F9BAD6BB62E}" destId="{D5DCA535-F115-40D2-A510-57701C93C739}" srcOrd="6" destOrd="0" parTransId="{5D85A1B4-8226-4886-A58D-4B9410AA20DA}" sibTransId="{797F8F06-2D0C-4AA9-9836-02B853FE61A6}"/>
    <dgm:cxn modelId="{29039FFA-4EDE-4FE3-A0D7-303E62945D4B}" srcId="{CBF7839F-A915-4CB2-BC53-9F9BAD6BB62E}" destId="{BC24B33D-0492-408A-BD81-7DAE037898D4}" srcOrd="0" destOrd="0" parTransId="{297457E5-E92C-4D62-8F02-2763229E6D16}" sibTransId="{FEDFFD0A-26C1-44DA-8E9B-5DFF2E669C3F}"/>
    <dgm:cxn modelId="{5CF5D631-52E4-4D31-9D7D-B12043875E06}" type="presParOf" srcId="{60365DBE-5A96-42A5-AAA6-18EA9F3FDDD5}" destId="{CDA7302D-CEC8-4961-AC37-83789D990B1A}" srcOrd="0" destOrd="0" presId="urn:microsoft.com/office/officeart/2005/8/layout/vList2"/>
    <dgm:cxn modelId="{D58939C2-6FE9-4305-94CC-F699DDD545DC}" type="presParOf" srcId="{60365DBE-5A96-42A5-AAA6-18EA9F3FDDD5}" destId="{521DCF83-1364-4E79-A8F6-46EDA78FB9BB}" srcOrd="1" destOrd="0" presId="urn:microsoft.com/office/officeart/2005/8/layout/vList2"/>
    <dgm:cxn modelId="{72FCFE46-AA1A-45D0-B333-F1E099FFF09B}" type="presParOf" srcId="{60365DBE-5A96-42A5-AAA6-18EA9F3FDDD5}" destId="{6042DAFD-FBB2-40C2-BA94-A63301FB2EED}" srcOrd="2" destOrd="0" presId="urn:microsoft.com/office/officeart/2005/8/layout/vList2"/>
    <dgm:cxn modelId="{E0AA1EDC-DDAB-4767-9F0C-16EEAFA97CA6}" type="presParOf" srcId="{60365DBE-5A96-42A5-AAA6-18EA9F3FDDD5}" destId="{CBD900C1-C1F8-4DE7-8470-427DE196060D}" srcOrd="3" destOrd="0" presId="urn:microsoft.com/office/officeart/2005/8/layout/vList2"/>
    <dgm:cxn modelId="{0E8C4152-3C55-4F11-AC17-2DE6A27662D1}" type="presParOf" srcId="{60365DBE-5A96-42A5-AAA6-18EA9F3FDDD5}" destId="{2CF74788-6145-4D12-AC00-DC9E2D815FB2}" srcOrd="4" destOrd="0" presId="urn:microsoft.com/office/officeart/2005/8/layout/vList2"/>
    <dgm:cxn modelId="{8BE1B739-980D-44CA-9265-5F693F22C63B}" type="presParOf" srcId="{60365DBE-5A96-42A5-AAA6-18EA9F3FDDD5}" destId="{213E2FA4-B18B-41F5-BBCF-D2F48C92E126}" srcOrd="5" destOrd="0" presId="urn:microsoft.com/office/officeart/2005/8/layout/vList2"/>
    <dgm:cxn modelId="{CEFB8708-7F26-4F1C-9FE2-3D09849D75F3}" type="presParOf" srcId="{60365DBE-5A96-42A5-AAA6-18EA9F3FDDD5}" destId="{3230957F-2784-4F2A-92BF-39E5356D8201}" srcOrd="6" destOrd="0" presId="urn:microsoft.com/office/officeart/2005/8/layout/vList2"/>
    <dgm:cxn modelId="{FE0DA146-2CC4-467A-A4FC-C49CE54F3DED}" type="presParOf" srcId="{60365DBE-5A96-42A5-AAA6-18EA9F3FDDD5}" destId="{C78E2EF4-6E5E-405B-B497-247E5EF5B42D}" srcOrd="7" destOrd="0" presId="urn:microsoft.com/office/officeart/2005/8/layout/vList2"/>
    <dgm:cxn modelId="{18B4DCD2-F679-4F92-9415-25460A3A43DB}" type="presParOf" srcId="{60365DBE-5A96-42A5-AAA6-18EA9F3FDDD5}" destId="{8611BC25-982E-41A9-9CAE-0BAC90F2E74D}" srcOrd="8" destOrd="0" presId="urn:microsoft.com/office/officeart/2005/8/layout/vList2"/>
    <dgm:cxn modelId="{D578F91D-0B58-4ED2-A6E3-760D2C020434}" type="presParOf" srcId="{60365DBE-5A96-42A5-AAA6-18EA9F3FDDD5}" destId="{622CF527-DD9E-45D7-B9B2-C7F0BFE45F6B}" srcOrd="9" destOrd="0" presId="urn:microsoft.com/office/officeart/2005/8/layout/vList2"/>
    <dgm:cxn modelId="{F080D558-2F11-4207-9F46-7405A2651442}" type="presParOf" srcId="{60365DBE-5A96-42A5-AAA6-18EA9F3FDDD5}" destId="{F24E7E2C-2144-4CB0-97B8-334D15E6046A}" srcOrd="10" destOrd="0" presId="urn:microsoft.com/office/officeart/2005/8/layout/vList2"/>
    <dgm:cxn modelId="{640E42AF-C6E3-4F3A-860E-BB73C80E1BF7}" type="presParOf" srcId="{60365DBE-5A96-42A5-AAA6-18EA9F3FDDD5}" destId="{D2247E0F-E004-4E8F-A634-F7BFE3004CF4}" srcOrd="11" destOrd="0" presId="urn:microsoft.com/office/officeart/2005/8/layout/vList2"/>
    <dgm:cxn modelId="{5F9D76E7-7755-465C-A764-ECEF9DDA4535}" type="presParOf" srcId="{60365DBE-5A96-42A5-AAA6-18EA9F3FDDD5}" destId="{F68BBACD-91B8-4203-A6AA-D58AA38B2574}" srcOrd="12" destOrd="0" presId="urn:microsoft.com/office/officeart/2005/8/layout/vList2"/>
    <dgm:cxn modelId="{A468EFD7-DDCB-4524-AED3-41A9007C79FE}" type="presParOf" srcId="{60365DBE-5A96-42A5-AAA6-18EA9F3FDDD5}" destId="{271A945C-47B7-4D99-BC98-61A0046B5FFE}" srcOrd="13" destOrd="0" presId="urn:microsoft.com/office/officeart/2005/8/layout/vList2"/>
    <dgm:cxn modelId="{178CE98C-B8BD-4E52-A94C-CA632C37DA49}" type="presParOf" srcId="{60365DBE-5A96-42A5-AAA6-18EA9F3FDDD5}" destId="{FD269E12-261E-4A21-B768-98A20C1A304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47353-12B2-4012-BED3-85FC603199C1}">
      <dsp:nvSpPr>
        <dsp:cNvPr id="0" name=""/>
        <dsp:cNvSpPr/>
      </dsp:nvSpPr>
      <dsp:spPr>
        <a:xfrm>
          <a:off x="0" y="5600"/>
          <a:ext cx="4885203" cy="711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5B7D-93B7-46E5-B815-0C0C439BE7A3}">
      <dsp:nvSpPr>
        <dsp:cNvPr id="0" name=""/>
        <dsp:cNvSpPr/>
      </dsp:nvSpPr>
      <dsp:spPr>
        <a:xfrm>
          <a:off x="215251" y="165704"/>
          <a:ext cx="391748" cy="391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0DC9-2E06-41B1-844C-C3B4F34A8665}">
      <dsp:nvSpPr>
        <dsp:cNvPr id="0" name=""/>
        <dsp:cNvSpPr/>
      </dsp:nvSpPr>
      <dsp:spPr>
        <a:xfrm>
          <a:off x="822251" y="5600"/>
          <a:ext cx="4050288" cy="73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62" tIns="77662" rIns="77662" bIns="776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Manager can approve his own leave.</a:t>
          </a:r>
        </a:p>
      </dsp:txBody>
      <dsp:txXfrm>
        <a:off x="822251" y="5600"/>
        <a:ext cx="4050288" cy="733811"/>
      </dsp:txXfrm>
    </dsp:sp>
    <dsp:sp modelId="{31233E56-6764-4426-BCAD-59F3665BD820}">
      <dsp:nvSpPr>
        <dsp:cNvPr id="0" name=""/>
        <dsp:cNvSpPr/>
      </dsp:nvSpPr>
      <dsp:spPr>
        <a:xfrm>
          <a:off x="0" y="922864"/>
          <a:ext cx="4885203" cy="711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57B3C-C773-41C5-B395-E12F609CC15D}">
      <dsp:nvSpPr>
        <dsp:cNvPr id="0" name=""/>
        <dsp:cNvSpPr/>
      </dsp:nvSpPr>
      <dsp:spPr>
        <a:xfrm>
          <a:off x="215251" y="1082968"/>
          <a:ext cx="391748" cy="391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D123E-38EF-42B3-A8A7-5B1FE14F41A6}">
      <dsp:nvSpPr>
        <dsp:cNvPr id="0" name=""/>
        <dsp:cNvSpPr/>
      </dsp:nvSpPr>
      <dsp:spPr>
        <a:xfrm>
          <a:off x="822251" y="922864"/>
          <a:ext cx="4050288" cy="73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62" tIns="77662" rIns="77662" bIns="776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Admin cannot apply for leave.</a:t>
          </a:r>
        </a:p>
      </dsp:txBody>
      <dsp:txXfrm>
        <a:off x="822251" y="922864"/>
        <a:ext cx="4050288" cy="733811"/>
      </dsp:txXfrm>
    </dsp:sp>
    <dsp:sp modelId="{22243A4A-622E-412C-82A2-F5543772A99A}">
      <dsp:nvSpPr>
        <dsp:cNvPr id="0" name=""/>
        <dsp:cNvSpPr/>
      </dsp:nvSpPr>
      <dsp:spPr>
        <a:xfrm>
          <a:off x="0" y="1840128"/>
          <a:ext cx="4885203" cy="711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4DC2-B60F-4A02-9735-C63EAD3E7537}">
      <dsp:nvSpPr>
        <dsp:cNvPr id="0" name=""/>
        <dsp:cNvSpPr/>
      </dsp:nvSpPr>
      <dsp:spPr>
        <a:xfrm>
          <a:off x="215251" y="2000233"/>
          <a:ext cx="391748" cy="391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F7C6-36B0-4785-8E4B-2AE99332E1C7}">
      <dsp:nvSpPr>
        <dsp:cNvPr id="0" name=""/>
        <dsp:cNvSpPr/>
      </dsp:nvSpPr>
      <dsp:spPr>
        <a:xfrm>
          <a:off x="822251" y="1840128"/>
          <a:ext cx="4050288" cy="73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62" tIns="77662" rIns="77662" bIns="776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no half-day leave.</a:t>
          </a:r>
        </a:p>
      </dsp:txBody>
      <dsp:txXfrm>
        <a:off x="822251" y="1840128"/>
        <a:ext cx="4050288" cy="733811"/>
      </dsp:txXfrm>
    </dsp:sp>
    <dsp:sp modelId="{B735CC6C-60AA-40B3-A32F-1FEF7D0D62AF}">
      <dsp:nvSpPr>
        <dsp:cNvPr id="0" name=""/>
        <dsp:cNvSpPr/>
      </dsp:nvSpPr>
      <dsp:spPr>
        <a:xfrm>
          <a:off x="0" y="2757393"/>
          <a:ext cx="4885203" cy="7115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46644-12D7-4959-84B8-DB3C99DD36B4}">
      <dsp:nvSpPr>
        <dsp:cNvPr id="0" name=""/>
        <dsp:cNvSpPr/>
      </dsp:nvSpPr>
      <dsp:spPr>
        <a:xfrm>
          <a:off x="215251" y="2917497"/>
          <a:ext cx="391748" cy="391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066A3-D40A-43D9-9562-EB53416B3021}">
      <dsp:nvSpPr>
        <dsp:cNvPr id="0" name=""/>
        <dsp:cNvSpPr/>
      </dsp:nvSpPr>
      <dsp:spPr>
        <a:xfrm>
          <a:off x="822251" y="2757393"/>
          <a:ext cx="4050288" cy="73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62" tIns="77662" rIns="77662" bIns="776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dates are required when applying for leave. (Leave Start Date and Leave End Date must be entered)</a:t>
          </a:r>
        </a:p>
      </dsp:txBody>
      <dsp:txXfrm>
        <a:off x="822251" y="2757393"/>
        <a:ext cx="4050288" cy="733811"/>
      </dsp:txXfrm>
    </dsp:sp>
    <dsp:sp modelId="{25A5AA10-329B-4571-A9E9-C4B86F329E6C}">
      <dsp:nvSpPr>
        <dsp:cNvPr id="0" name=""/>
        <dsp:cNvSpPr/>
      </dsp:nvSpPr>
      <dsp:spPr>
        <a:xfrm>
          <a:off x="0" y="3674657"/>
          <a:ext cx="4885203" cy="7115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A9FB-78FA-40FD-BB06-E27E24596227}">
      <dsp:nvSpPr>
        <dsp:cNvPr id="0" name=""/>
        <dsp:cNvSpPr/>
      </dsp:nvSpPr>
      <dsp:spPr>
        <a:xfrm>
          <a:off x="215251" y="3834761"/>
          <a:ext cx="391748" cy="3913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84E6-A9B2-4E6D-8EBD-BEB61DDAC680}">
      <dsp:nvSpPr>
        <dsp:cNvPr id="0" name=""/>
        <dsp:cNvSpPr/>
      </dsp:nvSpPr>
      <dsp:spPr>
        <a:xfrm>
          <a:off x="822251" y="3674657"/>
          <a:ext cx="4050288" cy="73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62" tIns="77662" rIns="77662" bIns="776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Medical leaves include weekends and public holidays.</a:t>
          </a:r>
        </a:p>
      </dsp:txBody>
      <dsp:txXfrm>
        <a:off x="822251" y="3674657"/>
        <a:ext cx="4050288" cy="733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464B2-7E46-4BEC-9B92-57EC309F36EF}">
      <dsp:nvSpPr>
        <dsp:cNvPr id="0" name=""/>
        <dsp:cNvSpPr/>
      </dsp:nvSpPr>
      <dsp:spPr>
        <a:xfrm>
          <a:off x="0" y="87917"/>
          <a:ext cx="4885203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Webpage / Client-Side</a:t>
          </a:r>
        </a:p>
      </dsp:txBody>
      <dsp:txXfrm>
        <a:off x="22246" y="110163"/>
        <a:ext cx="4840711" cy="411223"/>
      </dsp:txXfrm>
    </dsp:sp>
    <dsp:sp modelId="{09938427-390F-4CD8-9DB7-06A3AC694E7A}">
      <dsp:nvSpPr>
        <dsp:cNvPr id="0" name=""/>
        <dsp:cNvSpPr/>
      </dsp:nvSpPr>
      <dsp:spPr>
        <a:xfrm>
          <a:off x="0" y="543632"/>
          <a:ext cx="4885203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Thymeleaf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jQuery</a:t>
          </a:r>
        </a:p>
      </dsp:txBody>
      <dsp:txXfrm>
        <a:off x="0" y="543632"/>
        <a:ext cx="4885203" cy="1042245"/>
      </dsp:txXfrm>
    </dsp:sp>
    <dsp:sp modelId="{46B4A610-FECC-4428-B26D-7D5B75D8646B}">
      <dsp:nvSpPr>
        <dsp:cNvPr id="0" name=""/>
        <dsp:cNvSpPr/>
      </dsp:nvSpPr>
      <dsp:spPr>
        <a:xfrm>
          <a:off x="0" y="1585877"/>
          <a:ext cx="4885203" cy="4557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    Web Framework</a:t>
          </a:r>
        </a:p>
      </dsp:txBody>
      <dsp:txXfrm>
        <a:off x="22246" y="1608123"/>
        <a:ext cx="4840711" cy="411223"/>
      </dsp:txXfrm>
    </dsp:sp>
    <dsp:sp modelId="{80DB1515-BFF0-4C0A-823D-B48259480E4F}">
      <dsp:nvSpPr>
        <dsp:cNvPr id="0" name=""/>
        <dsp:cNvSpPr/>
      </dsp:nvSpPr>
      <dsp:spPr>
        <a:xfrm>
          <a:off x="0" y="2041592"/>
          <a:ext cx="4885203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Maven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Spring Boot (Spring Framework)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JpaRepository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Annotations-based Mapping</a:t>
          </a:r>
        </a:p>
      </dsp:txBody>
      <dsp:txXfrm>
        <a:off x="0" y="2041592"/>
        <a:ext cx="4885203" cy="1042245"/>
      </dsp:txXfrm>
    </dsp:sp>
    <dsp:sp modelId="{B25D4C84-6F8F-41F0-A49C-F1F3DA98EFB9}">
      <dsp:nvSpPr>
        <dsp:cNvPr id="0" name=""/>
        <dsp:cNvSpPr/>
      </dsp:nvSpPr>
      <dsp:spPr>
        <a:xfrm>
          <a:off x="0" y="3083837"/>
          <a:ext cx="4885203" cy="4557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     Database Connection</a:t>
          </a:r>
        </a:p>
      </dsp:txBody>
      <dsp:txXfrm>
        <a:off x="22246" y="3106083"/>
        <a:ext cx="4840711" cy="411223"/>
      </dsp:txXfrm>
    </dsp:sp>
    <dsp:sp modelId="{0F583A87-9EBA-4E77-AEC5-780BF9FECDAB}">
      <dsp:nvSpPr>
        <dsp:cNvPr id="0" name=""/>
        <dsp:cNvSpPr/>
      </dsp:nvSpPr>
      <dsp:spPr>
        <a:xfrm>
          <a:off x="0" y="3539552"/>
          <a:ext cx="488520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MySQL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Hibernate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JPA (Java Persistence API)</a:t>
          </a:r>
        </a:p>
      </dsp:txBody>
      <dsp:txXfrm>
        <a:off x="0" y="3539552"/>
        <a:ext cx="4885203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7302D-CEC8-4961-AC37-83789D990B1A}">
      <dsp:nvSpPr>
        <dsp:cNvPr id="0" name=""/>
        <dsp:cNvSpPr/>
      </dsp:nvSpPr>
      <dsp:spPr>
        <a:xfrm>
          <a:off x="0" y="176634"/>
          <a:ext cx="4885203" cy="477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Increase coding proficiency by using Java  and creating a web application using Java with Spring Framework</a:t>
          </a:r>
        </a:p>
      </dsp:txBody>
      <dsp:txXfrm>
        <a:off x="23303" y="199937"/>
        <a:ext cx="4838597" cy="430753"/>
      </dsp:txXfrm>
    </dsp:sp>
    <dsp:sp modelId="{6042DAFD-FBB2-40C2-BA94-A63301FB2EED}">
      <dsp:nvSpPr>
        <dsp:cNvPr id="0" name=""/>
        <dsp:cNvSpPr/>
      </dsp:nvSpPr>
      <dsp:spPr>
        <a:xfrm>
          <a:off x="0" y="688554"/>
          <a:ext cx="4885203" cy="4773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Persist data into Database (MySQL Workbench) using JPA and Hibernate.</a:t>
          </a:r>
        </a:p>
      </dsp:txBody>
      <dsp:txXfrm>
        <a:off x="23303" y="711857"/>
        <a:ext cx="4838597" cy="430753"/>
      </dsp:txXfrm>
    </dsp:sp>
    <dsp:sp modelId="{2CF74788-6145-4D12-AC00-DC9E2D815FB2}">
      <dsp:nvSpPr>
        <dsp:cNvPr id="0" name=""/>
        <dsp:cNvSpPr/>
      </dsp:nvSpPr>
      <dsp:spPr>
        <a:xfrm>
          <a:off x="0" y="1200474"/>
          <a:ext cx="4885203" cy="4773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Creating an HTML webpage using ThymeLeaf.</a:t>
          </a:r>
        </a:p>
      </dsp:txBody>
      <dsp:txXfrm>
        <a:off x="23303" y="1223777"/>
        <a:ext cx="4838597" cy="430753"/>
      </dsp:txXfrm>
    </dsp:sp>
    <dsp:sp modelId="{3230957F-2784-4F2A-92BF-39E5356D8201}">
      <dsp:nvSpPr>
        <dsp:cNvPr id="0" name=""/>
        <dsp:cNvSpPr/>
      </dsp:nvSpPr>
      <dsp:spPr>
        <a:xfrm>
          <a:off x="0" y="1712394"/>
          <a:ext cx="4885203" cy="477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Understanding the architecture of Spring Framework.</a:t>
          </a:r>
        </a:p>
      </dsp:txBody>
      <dsp:txXfrm>
        <a:off x="23303" y="1735697"/>
        <a:ext cx="4838597" cy="430753"/>
      </dsp:txXfrm>
    </dsp:sp>
    <dsp:sp modelId="{8611BC25-982E-41A9-9CAE-0BAC90F2E74D}">
      <dsp:nvSpPr>
        <dsp:cNvPr id="0" name=""/>
        <dsp:cNvSpPr/>
      </dsp:nvSpPr>
      <dsp:spPr>
        <a:xfrm>
          <a:off x="0" y="2224314"/>
          <a:ext cx="4885203" cy="4773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importance of communication between team members.</a:t>
          </a:r>
        </a:p>
      </dsp:txBody>
      <dsp:txXfrm>
        <a:off x="23303" y="2247617"/>
        <a:ext cx="4838597" cy="430753"/>
      </dsp:txXfrm>
    </dsp:sp>
    <dsp:sp modelId="{F24E7E2C-2144-4CB0-97B8-334D15E6046A}">
      <dsp:nvSpPr>
        <dsp:cNvPr id="0" name=""/>
        <dsp:cNvSpPr/>
      </dsp:nvSpPr>
      <dsp:spPr>
        <a:xfrm>
          <a:off x="0" y="2736234"/>
          <a:ext cx="4885203" cy="477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Integrating codes between several team members (for example different naming convention, different database schema, various service classes.)</a:t>
          </a:r>
        </a:p>
      </dsp:txBody>
      <dsp:txXfrm>
        <a:off x="23303" y="2759537"/>
        <a:ext cx="4838597" cy="430753"/>
      </dsp:txXfrm>
    </dsp:sp>
    <dsp:sp modelId="{F68BBACD-91B8-4203-A6AA-D58AA38B2574}">
      <dsp:nvSpPr>
        <dsp:cNvPr id="0" name=""/>
        <dsp:cNvSpPr/>
      </dsp:nvSpPr>
      <dsp:spPr>
        <a:xfrm>
          <a:off x="0" y="3248154"/>
          <a:ext cx="4885203" cy="4773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Project Collaboration using Github, tracking code changes during the development phase.</a:t>
          </a:r>
        </a:p>
      </dsp:txBody>
      <dsp:txXfrm>
        <a:off x="23303" y="3271457"/>
        <a:ext cx="4838597" cy="430753"/>
      </dsp:txXfrm>
    </dsp:sp>
    <dsp:sp modelId="{FD269E12-261E-4A21-B768-98A20C1A304B}">
      <dsp:nvSpPr>
        <dsp:cNvPr id="0" name=""/>
        <dsp:cNvSpPr/>
      </dsp:nvSpPr>
      <dsp:spPr>
        <a:xfrm>
          <a:off x="0" y="3760074"/>
          <a:ext cx="4885203" cy="4773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Debugging for any critical errors while testing the project.</a:t>
          </a:r>
        </a:p>
      </dsp:txBody>
      <dsp:txXfrm>
        <a:off x="23303" y="3783377"/>
        <a:ext cx="4838597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a3b9562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a3b9562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7ea2e65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7ea2e65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9db308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9db308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9db3087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9db3087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7ea2e6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7ea2e6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7ea2e65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7ea2e65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7ea2e65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7ea2e65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31B-8A8E-4858-A39E-19BD70B1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DAB1C-296D-4BC9-9290-B1AB362C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C67E-D378-41AD-9B37-E6C08DD1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F1CE-0B70-40A2-A402-34719630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BB2A-A54D-4AC7-B6C4-6EB19FC6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3210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0A9C-34B3-43D9-B272-EFF33870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52137-8AC4-456B-AB1F-8B96D8691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B76-690F-4122-8CC6-76B86BCC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6887-E5AE-4713-B1E7-45C6C5B3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A550-8A1B-4666-A2D4-9D38F84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726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BA80F-4A6B-48DB-AA82-B48651BB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BF9FE-E56C-42EF-B9C7-4E095377D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823B-AEC2-4892-B06C-C133E207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48C8-4677-4CD3-8884-EAE825FA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0094-6514-4102-BDD9-50B1FEE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56831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F32-F5A0-493E-A8DC-E25FDC3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AD41-4644-48C4-9789-42AE7BC5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E17B-53F9-440E-80A9-0B12BAA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9413-861E-48C9-AA8D-8FC1E40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112D-F71C-442C-8B7A-6B9DA85C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9591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3BB-9031-4033-9531-15C949D8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71C-2026-4E22-81B9-497F7C86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BE24-DD57-4228-85DC-99EAA95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6018-379A-428E-AE4D-D1F94E8D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CECF-3CA4-4DF7-88FE-0AB5B584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169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6CE7-9BB5-453A-ADFE-4AD376E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2636-8D1B-4E5E-AC32-6F20719F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6719-E255-4C2E-B1E6-A1EB4514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C6DE-891B-42B2-8A88-59B9366E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65E1-DF38-4C3D-ADEF-DFECFFD9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D651-2FF9-4EEF-9434-7736BBEF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94293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F229-62E2-412B-8C8A-113B8B0A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55FBE-C51B-400E-B94F-A0E5A8E3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0A404-C554-4D63-B605-72BA507A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1FBAA-6DA5-4EF4-9AE9-C2C542015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2F603-C0FE-45D6-85F8-E25062191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B7FD2-7CB5-4EAC-9913-343F000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52CB5-B2FF-4512-B239-EC298AEB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2B01E-E466-48EC-8F53-EDC9126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0281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8840-64AE-4174-A014-6549B3AE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3FA6E-06C7-4E6B-8356-FAB8C72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6AE2-75DF-439E-88CD-5046BCBC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3E163-1B66-47B2-B24B-78E29F03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352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89077-C248-4879-8182-12D054CE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246F2-5070-4381-9662-1097F0E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C8859-20D0-4B61-B3CE-B178D4C2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096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4F60-E5E2-4A39-B4C2-55B3AE58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23A1-26EC-4727-B6A5-C9785B0D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3622-1E13-45C9-AB38-6FFD0992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48FD-E568-462B-BFE9-81E0ADC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E934-464F-4F42-8DAB-532430AD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5FF15-4EE6-4AC4-99A4-9EA6D1C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301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406-229B-4D82-B321-2A2EAA6A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E9DB0-3CAA-470B-B224-F0D0CF87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1643-2CB4-4F1E-AFF3-3AF07B1E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F754-37AE-4311-9F69-56324CF1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DC808-4C37-4526-9FDE-439A2DD4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9E741-F175-4AAF-9808-7DE8B3CA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8790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DA055-F5C8-40DB-88C3-218263D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1B55-846A-428D-B230-51FDD009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8B3E-45B6-4EEA-A407-B6ED94E02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52A2-BAAC-493A-A879-D5E9C4D7E9CD}" type="datetimeFigureOut">
              <a:rPr lang="en-SG" smtClean="0"/>
              <a:t>28/5/2019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5F8E-19D9-485F-9A8E-DBF6AB47C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C685-D11A-4654-8485-29E13C20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5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8649" y="3394010"/>
            <a:ext cx="5100991" cy="13030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GDipSA 48 - Team 8 </a:t>
            </a:r>
            <a:endParaRPr lang="en-S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0943" y="3394010"/>
            <a:ext cx="2444006" cy="13030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Java Continuous Assessment Slides</a:t>
            </a:r>
            <a:endParaRPr lang="en-SG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46536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1849953"/>
            <a:ext cx="721797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1745991"/>
            <a:ext cx="220272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3044433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339401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2675" y="-29650"/>
            <a:ext cx="7945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How the team carried work distribution : </a:t>
            </a:r>
            <a:endParaRPr sz="1800" b="1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49275" y="475900"/>
          <a:ext cx="8437550" cy="4369030"/>
        </p:xfrm>
        <a:graphic>
          <a:graphicData uri="http://schemas.openxmlformats.org/drawingml/2006/table">
            <a:tbl>
              <a:tblPr>
                <a:noFill/>
                <a:tableStyleId>{F0009338-E12F-496B-996C-159B05CA52F7}</a:tableStyleId>
              </a:tblPr>
              <a:tblGrid>
                <a:gridCol w="421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Workload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Member In Charge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Administration (Employee CRUD, Leave type CRUD, Public Holiday CRUD)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Antonio and Hui Ching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Leave Application (Applying for leave after employee login, setting date limitations, validation logic etc)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Uday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Basic integration between admin and leave application and making holidays as an exception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Hui Ching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Leave Application (View/edit/cancel leave, other constraints on leave, integrate with apply leave)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Zack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 Approval/Rejection (Approval of leave depending on which employee reporting to which manager, pagination, search and view leave history)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Kyaw, Wei Sheng and ZhongBo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Integration between Admin, Leave Application and Manager Approval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Reporting and Email interaction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Kyaw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92875" y="958250"/>
            <a:ext cx="3108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127725" y="812650"/>
            <a:ext cx="15912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466475" y="644850"/>
            <a:ext cx="442500" cy="35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793775" y="414975"/>
            <a:ext cx="2014800" cy="15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933125" y="3153500"/>
            <a:ext cx="1892700" cy="14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311550" y="4177025"/>
            <a:ext cx="591600" cy="7008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736575"/>
            <a:ext cx="17859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Incoming Request</a:t>
            </a:r>
            <a:endParaRPr sz="1200"/>
          </a:p>
        </p:txBody>
      </p:sp>
      <p:sp>
        <p:nvSpPr>
          <p:cNvPr id="79" name="Google Shape;79;p16"/>
          <p:cNvSpPr txBox="1"/>
          <p:nvPr/>
        </p:nvSpPr>
        <p:spPr>
          <a:xfrm rot="5400000">
            <a:off x="238950" y="2284400"/>
            <a:ext cx="28227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Server</a:t>
            </a:r>
            <a:endParaRPr sz="1800"/>
          </a:p>
        </p:txBody>
      </p:sp>
      <p:sp>
        <p:nvSpPr>
          <p:cNvPr id="80" name="Google Shape;80;p16"/>
          <p:cNvSpPr/>
          <p:nvPr/>
        </p:nvSpPr>
        <p:spPr>
          <a:xfrm>
            <a:off x="337050" y="1728500"/>
            <a:ext cx="946200" cy="259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1775" y="1041675"/>
            <a:ext cx="1038000" cy="25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37050" y="1423400"/>
            <a:ext cx="17859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 rot="-5400993">
            <a:off x="3224684" y="2353946"/>
            <a:ext cx="1038300" cy="25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985325" y="1621450"/>
            <a:ext cx="946200" cy="259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853283" y="904100"/>
            <a:ext cx="1712400" cy="25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343563" y="980400"/>
            <a:ext cx="11595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Front    Controller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793775" y="507375"/>
            <a:ext cx="2368800" cy="1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Employee Controller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Leave Controller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Manager Controller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Public Holiday Controller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Common Controller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6"/>
          <p:cNvSpPr txBox="1"/>
          <p:nvPr/>
        </p:nvSpPr>
        <p:spPr>
          <a:xfrm>
            <a:off x="7066625" y="0"/>
            <a:ext cx="15912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Controller</a:t>
            </a:r>
            <a:endParaRPr sz="1800"/>
          </a:p>
        </p:txBody>
      </p:sp>
      <p:sp>
        <p:nvSpPr>
          <p:cNvPr id="89" name="Google Shape;89;p16"/>
          <p:cNvSpPr/>
          <p:nvPr/>
        </p:nvSpPr>
        <p:spPr>
          <a:xfrm>
            <a:off x="6098400" y="1423400"/>
            <a:ext cx="581100" cy="259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312725" y="1350950"/>
            <a:ext cx="671400" cy="40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382400" y="1350950"/>
            <a:ext cx="7479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92" name="Google Shape;92;p16"/>
          <p:cNvSpPr/>
          <p:nvPr/>
        </p:nvSpPr>
        <p:spPr>
          <a:xfrm>
            <a:off x="4853275" y="1446200"/>
            <a:ext cx="326100" cy="259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343575" y="4624375"/>
            <a:ext cx="15912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2015275" y="1132950"/>
            <a:ext cx="1038000" cy="25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5400000">
            <a:off x="3981000" y="2808675"/>
            <a:ext cx="3342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882300" y="2281738"/>
            <a:ext cx="671400" cy="40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844050" y="2293200"/>
            <a:ext cx="7479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 rot="5400000">
            <a:off x="3980988" y="1975925"/>
            <a:ext cx="3342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54716" y="2522055"/>
            <a:ext cx="1480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Renders Response</a:t>
            </a:r>
            <a:endParaRPr sz="1200"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3084325" y="3239500"/>
            <a:ext cx="1892700" cy="1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Login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Leave Submission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Leave Record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Application History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Logout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6"/>
          <p:cNvSpPr/>
          <p:nvPr/>
        </p:nvSpPr>
        <p:spPr>
          <a:xfrm>
            <a:off x="6361575" y="2384924"/>
            <a:ext cx="1892700" cy="15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451275" y="2449350"/>
            <a:ext cx="1591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Processing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565675" y="3161800"/>
            <a:ext cx="778500" cy="6105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65675" y="323950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617550" y="2979446"/>
            <a:ext cx="442500" cy="5646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617550" y="3109238"/>
            <a:ext cx="7479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231738" y="4443013"/>
            <a:ext cx="9462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8125100" y="4781150"/>
            <a:ext cx="1159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-6703751">
            <a:off x="5740713" y="2138323"/>
            <a:ext cx="574523" cy="22645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-6549532">
            <a:off x="5266020" y="2323408"/>
            <a:ext cx="946102" cy="2279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-7538939">
            <a:off x="7704197" y="4227196"/>
            <a:ext cx="574450" cy="2263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-7531574">
            <a:off x="7185363" y="4316736"/>
            <a:ext cx="698532" cy="228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204400" y="200385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Invoke</a:t>
            </a:r>
            <a:endParaRPr sz="1200"/>
          </a:p>
        </p:txBody>
      </p:sp>
      <p:sp>
        <p:nvSpPr>
          <p:cNvPr id="114" name="Google Shape;114;p16"/>
          <p:cNvSpPr txBox="1"/>
          <p:nvPr/>
        </p:nvSpPr>
        <p:spPr>
          <a:xfrm>
            <a:off x="4942613" y="209900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</a:t>
            </a:r>
            <a:endParaRPr sz="1200"/>
          </a:p>
        </p:txBody>
      </p:sp>
      <p:sp>
        <p:nvSpPr>
          <p:cNvPr id="115" name="Google Shape;115;p16"/>
          <p:cNvSpPr txBox="1"/>
          <p:nvPr/>
        </p:nvSpPr>
        <p:spPr>
          <a:xfrm>
            <a:off x="6679488" y="4475150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6" name="Google Shape;116;p16"/>
          <p:cNvSpPr txBox="1"/>
          <p:nvPr/>
        </p:nvSpPr>
        <p:spPr>
          <a:xfrm>
            <a:off x="6725088" y="4354875"/>
            <a:ext cx="94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 Data</a:t>
            </a:r>
            <a:endParaRPr sz="1200"/>
          </a:p>
        </p:txBody>
      </p:sp>
      <p:sp>
        <p:nvSpPr>
          <p:cNvPr id="117" name="Google Shape;117;p16"/>
          <p:cNvSpPr txBox="1"/>
          <p:nvPr/>
        </p:nvSpPr>
        <p:spPr>
          <a:xfrm>
            <a:off x="8060050" y="3793657"/>
            <a:ext cx="11244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data</a:t>
            </a:r>
            <a:endParaRPr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104900" y="92550"/>
            <a:ext cx="48300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Architecture/Layer Description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457200" algn="l" defTabSz="914400">
              <a:spcAft>
                <a:spcPts val="0"/>
              </a:spcAft>
            </a:pPr>
            <a:r>
              <a:rPr lang="en-US" sz="3700" b="1" dirty="0">
                <a:solidFill>
                  <a:srgbClr val="FFFFFF"/>
                </a:solidFill>
              </a:rPr>
              <a:t>Our Team’s Assumptions : 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5A70D486-8A79-42A4-A5FC-74C8BFD71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96934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891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Entity-Relationship Diagram (Model)</a:t>
            </a:r>
            <a:endParaRPr b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00" y="417125"/>
            <a:ext cx="6218549" cy="4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 : </a:t>
            </a:r>
          </a:p>
        </p:txBody>
      </p:sp>
      <p:graphicFrame>
        <p:nvGraphicFramePr>
          <p:cNvPr id="176" name="Google Shape;174;p19">
            <a:extLst>
              <a:ext uri="{FF2B5EF4-FFF2-40B4-BE49-F238E27FC236}">
                <a16:creationId xmlns:a16="http://schemas.microsoft.com/office/drawing/2014/main" id="{582D8612-D3BD-4E87-92A3-E45F3C370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99401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Lessons learnt during the project: </a:t>
            </a:r>
          </a:p>
        </p:txBody>
      </p:sp>
      <p:graphicFrame>
        <p:nvGraphicFramePr>
          <p:cNvPr id="182" name="Google Shape;180;p20">
            <a:extLst>
              <a:ext uri="{FF2B5EF4-FFF2-40B4-BE49-F238E27FC236}">
                <a16:creationId xmlns:a16="http://schemas.microsoft.com/office/drawing/2014/main" id="{3C344195-6639-4DFD-9D91-037DA09DD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26741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GDipSA 48 - Team 8 </vt:lpstr>
      <vt:lpstr>PowerPoint Presentation</vt:lpstr>
      <vt:lpstr>PowerPoint Presentation</vt:lpstr>
      <vt:lpstr>Our Team’s Assumptions 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GDipSA 48 - Team 8 </dc:title>
  <dc:creator>Antonio</dc:creator>
  <cp:lastModifiedBy>Antonio</cp:lastModifiedBy>
  <cp:revision>1</cp:revision>
  <dcterms:created xsi:type="dcterms:W3CDTF">2019-05-28T06:37:17Z</dcterms:created>
  <dcterms:modified xsi:type="dcterms:W3CDTF">2019-05-28T06:37:24Z</dcterms:modified>
</cp:coreProperties>
</file>