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FD7322-6A6F-4D9E-8E3E-871EDC4677A0}">
  <a:tblStyle styleId="{26FD7322-6A6F-4D9E-8E3E-871EDC467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a3b9562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a3b956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9db3087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9db3087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7ea2e6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7ea2e6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9db3087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9db3087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9db3087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9db3087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7ea2e6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7ea2e6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7ea2e6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7ea2e6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7ea2e65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7ea2e65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GDipSA 48 - Team 8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Continuous Assessment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9550" y="164650"/>
            <a:ext cx="79365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Our Team’s </a:t>
            </a:r>
            <a:r>
              <a:rPr b="1" lang="en" sz="2000"/>
              <a:t>Assumptions</a:t>
            </a:r>
            <a:endParaRPr b="1"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597600" y="674325"/>
            <a:ext cx="67824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Manager can approve his own leave.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Admin cannot apply for leave.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There is no half-day leave.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Input dates are required when applying for leave. (Leave Start Date and Leave End Date must be entered)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Medical leaves include weekends and public holidays.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2675" y="-29650"/>
            <a:ext cx="7945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</a:t>
            </a:r>
            <a:r>
              <a:rPr b="1" lang="en" sz="1800"/>
              <a:t>ow the team carried work distribution : </a:t>
            </a:r>
            <a:endParaRPr b="1" sz="18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49275" y="4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{26FD7322-6A6F-4D9E-8E3E-871EDC4677A0}</a:tableStyleId>
              </a:tblPr>
              <a:tblGrid>
                <a:gridCol w="4218775"/>
                <a:gridCol w="4218775"/>
              </a:tblGrid>
              <a:tr h="38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Workload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Member In Charge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Administration (Employee CRUD, Leave type CRUD, Public Holiday CRUD)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Antonio and Hui Ching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Leave Application (Applying for leave after employee login, setting date limitations, validation logic etc)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Uday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Basic integration between admin and leave application and making holidays as an exception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Hui Ching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Leave Application (View/edit/cancel leave, other constraints on leave, integrate with apply leave)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Zack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Manager Approval/Rejection (Approval of leave</a:t>
                      </a:r>
                      <a:r>
                        <a:rPr lang="en" sz="1200"/>
                        <a:t> depending on which employee reporting to which manager, </a:t>
                      </a:r>
                      <a:r>
                        <a:rPr lang="en" sz="1200"/>
                        <a:t>pagination, search and view leave history)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Kyaw, Wei Sheng and ZhongBo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Integration between Admin, Leave Application and Manager Approval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Kyaw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Reporting and Email interaction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Kyaw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192875" y="958250"/>
            <a:ext cx="310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127725" y="812650"/>
            <a:ext cx="1591200" cy="10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466475" y="644850"/>
            <a:ext cx="442500" cy="35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793775" y="414975"/>
            <a:ext cx="2014800" cy="15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933125" y="3153500"/>
            <a:ext cx="1892700" cy="14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8311550" y="4177025"/>
            <a:ext cx="591600" cy="7008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736575"/>
            <a:ext cx="178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Incoming Request</a:t>
            </a:r>
            <a:endParaRPr sz="1200"/>
          </a:p>
        </p:txBody>
      </p:sp>
      <p:sp>
        <p:nvSpPr>
          <p:cNvPr id="79" name="Google Shape;79;p16"/>
          <p:cNvSpPr txBox="1"/>
          <p:nvPr/>
        </p:nvSpPr>
        <p:spPr>
          <a:xfrm rot="5400000">
            <a:off x="238950" y="2284400"/>
            <a:ext cx="2822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Server</a:t>
            </a:r>
            <a:endParaRPr sz="1800"/>
          </a:p>
        </p:txBody>
      </p:sp>
      <p:sp>
        <p:nvSpPr>
          <p:cNvPr id="80" name="Google Shape;80;p16"/>
          <p:cNvSpPr/>
          <p:nvPr/>
        </p:nvSpPr>
        <p:spPr>
          <a:xfrm>
            <a:off x="337050" y="1728500"/>
            <a:ext cx="946200" cy="25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1775" y="1041675"/>
            <a:ext cx="10380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37050" y="1423400"/>
            <a:ext cx="178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Response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 rot="-5400993">
            <a:off x="3224684" y="2353946"/>
            <a:ext cx="10383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985325" y="1621450"/>
            <a:ext cx="946200" cy="25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853283" y="904100"/>
            <a:ext cx="17124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343563" y="980400"/>
            <a:ext cx="11595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Front    Controller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793775" y="507375"/>
            <a:ext cx="23688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Holiday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066625" y="0"/>
            <a:ext cx="1591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Controller</a:t>
            </a:r>
            <a:endParaRPr sz="1800"/>
          </a:p>
        </p:txBody>
      </p:sp>
      <p:sp>
        <p:nvSpPr>
          <p:cNvPr id="89" name="Google Shape;89;p16"/>
          <p:cNvSpPr/>
          <p:nvPr/>
        </p:nvSpPr>
        <p:spPr>
          <a:xfrm>
            <a:off x="6098400" y="1423400"/>
            <a:ext cx="581100" cy="25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312725" y="1350950"/>
            <a:ext cx="671400" cy="40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382400" y="1350950"/>
            <a:ext cx="747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92" name="Google Shape;92;p16"/>
          <p:cNvSpPr/>
          <p:nvPr/>
        </p:nvSpPr>
        <p:spPr>
          <a:xfrm>
            <a:off x="4853275" y="1446200"/>
            <a:ext cx="326100" cy="25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343575" y="4624375"/>
            <a:ext cx="1591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</a:t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2015275" y="1132950"/>
            <a:ext cx="10380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5400000">
            <a:off x="3981000" y="2808675"/>
            <a:ext cx="3342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882300" y="2281738"/>
            <a:ext cx="671400" cy="40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844050" y="2293200"/>
            <a:ext cx="747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98" name="Google Shape;98;p16"/>
          <p:cNvSpPr/>
          <p:nvPr/>
        </p:nvSpPr>
        <p:spPr>
          <a:xfrm rot="5400000">
            <a:off x="3980988" y="1975925"/>
            <a:ext cx="3342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22325" y="2552688"/>
            <a:ext cx="1480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Renders Response</a:t>
            </a:r>
            <a:endParaRPr sz="1200"/>
          </a:p>
        </p:txBody>
      </p:sp>
      <p:sp>
        <p:nvSpPr>
          <p:cNvPr id="100" name="Google Shape;100;p16"/>
          <p:cNvSpPr txBox="1"/>
          <p:nvPr/>
        </p:nvSpPr>
        <p:spPr>
          <a:xfrm>
            <a:off x="3084325" y="3239500"/>
            <a:ext cx="1712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361575" y="2384924"/>
            <a:ext cx="1892700" cy="15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451275" y="2449350"/>
            <a:ext cx="1591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Processing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565675" y="3161800"/>
            <a:ext cx="778500" cy="610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565675" y="323950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617550" y="2979446"/>
            <a:ext cx="442500" cy="564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617550" y="3109238"/>
            <a:ext cx="747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231738" y="4443013"/>
            <a:ext cx="946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125100" y="4781150"/>
            <a:ext cx="1159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-6703751">
            <a:off x="5740713" y="2138323"/>
            <a:ext cx="574523" cy="2264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-6549532">
            <a:off x="5266020" y="2323408"/>
            <a:ext cx="946102" cy="2279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-7538939">
            <a:off x="7704197" y="4227196"/>
            <a:ext cx="574450" cy="2263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7531574">
            <a:off x="7185363" y="4316736"/>
            <a:ext cx="698532" cy="2280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204400" y="200385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Invoke</a:t>
            </a:r>
            <a:endParaRPr sz="1200"/>
          </a:p>
        </p:txBody>
      </p:sp>
      <p:sp>
        <p:nvSpPr>
          <p:cNvPr id="114" name="Google Shape;114;p16"/>
          <p:cNvSpPr txBox="1"/>
          <p:nvPr/>
        </p:nvSpPr>
        <p:spPr>
          <a:xfrm>
            <a:off x="4942613" y="209900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Receive</a:t>
            </a:r>
            <a:endParaRPr sz="1200"/>
          </a:p>
        </p:txBody>
      </p:sp>
      <p:sp>
        <p:nvSpPr>
          <p:cNvPr id="115" name="Google Shape;115;p16"/>
          <p:cNvSpPr txBox="1"/>
          <p:nvPr/>
        </p:nvSpPr>
        <p:spPr>
          <a:xfrm>
            <a:off x="6679488" y="447515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Google Shape;116;p16"/>
          <p:cNvSpPr txBox="1"/>
          <p:nvPr/>
        </p:nvSpPr>
        <p:spPr>
          <a:xfrm>
            <a:off x="6725088" y="4354875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Receive Data</a:t>
            </a:r>
            <a:endParaRPr sz="1200"/>
          </a:p>
        </p:txBody>
      </p:sp>
      <p:sp>
        <p:nvSpPr>
          <p:cNvPr id="117" name="Google Shape;117;p16"/>
          <p:cNvSpPr txBox="1"/>
          <p:nvPr/>
        </p:nvSpPr>
        <p:spPr>
          <a:xfrm>
            <a:off x="8045150" y="3897825"/>
            <a:ext cx="1124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04900" y="92550"/>
            <a:ext cx="4830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Architecture/Layer Description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410350" y="127350"/>
            <a:ext cx="3000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Architecture/Layer Description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116800" y="725825"/>
            <a:ext cx="6048000" cy="41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290000" y="1281850"/>
            <a:ext cx="10920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03725" y="982875"/>
            <a:ext cx="1616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Incoming Request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304600" y="1754575"/>
            <a:ext cx="1092000" cy="218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61975" y="1674975"/>
            <a:ext cx="13686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Response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662075" y="1201275"/>
            <a:ext cx="1368600" cy="77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808850" y="1253353"/>
            <a:ext cx="990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Controller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611600" y="3336325"/>
            <a:ext cx="1266600" cy="6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611600" y="3336300"/>
            <a:ext cx="11949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022700" y="2087225"/>
            <a:ext cx="203700" cy="112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386725" y="2059525"/>
            <a:ext cx="218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071375" y="2672850"/>
            <a:ext cx="1450800" cy="12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5202475" y="2659200"/>
            <a:ext cx="1092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085625" y="1301425"/>
            <a:ext cx="161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063175" y="1625075"/>
            <a:ext cx="431700" cy="27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229650" y="2133425"/>
            <a:ext cx="858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control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226400" y="2366150"/>
            <a:ext cx="735900" cy="27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92850" y="1627275"/>
            <a:ext cx="431700" cy="27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516950" y="1567400"/>
            <a:ext cx="58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</p:txBody>
      </p:sp>
      <p:sp>
        <p:nvSpPr>
          <p:cNvPr id="143" name="Google Shape;143;p17"/>
          <p:cNvSpPr/>
          <p:nvPr/>
        </p:nvSpPr>
        <p:spPr>
          <a:xfrm>
            <a:off x="3386725" y="2660725"/>
            <a:ext cx="218400" cy="5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095050" y="1631350"/>
            <a:ext cx="654000" cy="27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3568850" y="2697913"/>
            <a:ext cx="9309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Renders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response</a:t>
            </a:r>
            <a:endParaRPr sz="1200"/>
          </a:p>
        </p:txBody>
      </p:sp>
      <p:sp>
        <p:nvSpPr>
          <p:cNvPr id="146" name="Google Shape;146;p17"/>
          <p:cNvSpPr/>
          <p:nvPr/>
        </p:nvSpPr>
        <p:spPr>
          <a:xfrm>
            <a:off x="5773775" y="1116700"/>
            <a:ext cx="930900" cy="85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2920201">
            <a:off x="4911488" y="2202095"/>
            <a:ext cx="695947" cy="149011"/>
          </a:xfrm>
          <a:prstGeom prst="rightArrow">
            <a:avLst>
              <a:gd fmla="val 53145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 rot="3157878">
            <a:off x="4593339" y="2191818"/>
            <a:ext cx="613403" cy="17808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5773775" y="1317700"/>
            <a:ext cx="990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5919475" y="3374225"/>
            <a:ext cx="375000" cy="378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5919475" y="3374225"/>
            <a:ext cx="58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JPA</a:t>
            </a:r>
            <a:endParaRPr sz="1000"/>
          </a:p>
        </p:txBody>
      </p:sp>
      <p:sp>
        <p:nvSpPr>
          <p:cNvPr id="152" name="Google Shape;152;p17"/>
          <p:cNvSpPr/>
          <p:nvPr/>
        </p:nvSpPr>
        <p:spPr>
          <a:xfrm>
            <a:off x="5141850" y="3262300"/>
            <a:ext cx="735900" cy="62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5080800" y="3402550"/>
            <a:ext cx="858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730725" y="4303925"/>
            <a:ext cx="375000" cy="451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6654525" y="4303925"/>
            <a:ext cx="58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</a:t>
            </a:r>
            <a:endParaRPr sz="1000"/>
          </a:p>
        </p:txBody>
      </p:sp>
      <p:sp>
        <p:nvSpPr>
          <p:cNvPr id="156" name="Google Shape;156;p17"/>
          <p:cNvSpPr txBox="1"/>
          <p:nvPr/>
        </p:nvSpPr>
        <p:spPr>
          <a:xfrm>
            <a:off x="5442275" y="1969625"/>
            <a:ext cx="858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Invokes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177775" y="2115000"/>
            <a:ext cx="858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Receive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</a:t>
            </a:r>
            <a:endParaRPr sz="1200"/>
          </a:p>
        </p:txBody>
      </p:sp>
      <p:sp>
        <p:nvSpPr>
          <p:cNvPr id="158" name="Google Shape;158;p17"/>
          <p:cNvSpPr txBox="1"/>
          <p:nvPr/>
        </p:nvSpPr>
        <p:spPr>
          <a:xfrm>
            <a:off x="5644975" y="4128350"/>
            <a:ext cx="858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6879575" y="3627200"/>
            <a:ext cx="6978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rot="2920172">
            <a:off x="6383382" y="3929121"/>
            <a:ext cx="536946" cy="149011"/>
          </a:xfrm>
          <a:prstGeom prst="rightArrow">
            <a:avLst>
              <a:gd fmla="val 53145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3157767">
            <a:off x="6196474" y="4077457"/>
            <a:ext cx="576802" cy="17808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2947975" y="351275"/>
            <a:ext cx="63228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8919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Entity-Relationship Diagram (Model)</a:t>
            </a:r>
            <a:endParaRPr b="1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00" y="417125"/>
            <a:ext cx="6218549" cy="4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363450" y="76850"/>
            <a:ext cx="4889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Technologies Used :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53025" y="483050"/>
            <a:ext cx="6300900" cy="4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Webpage / Client-Side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Thymeleaf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jQuery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Web Framework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Maven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Spring Boot (Spring Framework)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JpaRepository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Annotations-based 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	Database Connection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MySQL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Hibernate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JPA (Java Persistence API)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551675" y="0"/>
            <a:ext cx="773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Lessons learnt during the project: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64750" y="388800"/>
            <a:ext cx="81231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Increase coding proficiency by using Java  and creating a web application using Java with Spring Framework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Persist data into Database (MySQL Workbench) using JPA and Hibernate.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Creating an HTML webpage using ThymeLeaf.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Understanding the architecture of Spring Framework.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importance of communication between team members.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Integrating codes between several team members (for example different naming convention, different database schema, various service classes.)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Project Collaboration using Github, tracking code changes during the development phase.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Debugging for any critical errors while testing the project.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