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902d3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902d3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from the sidebar: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Departments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Charting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f902d30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f902d30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902d30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902d30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902d300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902d300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902d30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902d30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902d300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902d300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902d300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902d300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0" y="584875"/>
            <a:ext cx="8815676" cy="33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82"/>
            <a:ext cx="9144001" cy="335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374" y="927949"/>
            <a:ext cx="3341175" cy="26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25" y="967725"/>
            <a:ext cx="7157100" cy="2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3825"/>
            <a:ext cx="9144001" cy="32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35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50" y="1076300"/>
            <a:ext cx="6398713" cy="2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6300"/>
            <a:ext cx="9073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05175" y="49525"/>
            <a:ext cx="3763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7575"/>
            <a:ext cx="9541723" cy="3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500" y="1015828"/>
            <a:ext cx="3763800" cy="293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