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f85e3ba7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f85e3ba7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faa043e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faa043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f85e3ba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f85e3ba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85e3ba7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85e3ba7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85e3ba7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f85e3ba7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85e3ba7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85e3ba7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f85e3ba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f85e3ba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f85e3ba7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f85e3ba7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Logic University Stationery </a:t>
            </a:r>
            <a:r>
              <a:rPr lang="en"/>
              <a:t>Requisition</a:t>
            </a:r>
            <a:r>
              <a:rPr lang="en"/>
              <a:t> System</a:t>
            </a:r>
            <a:endParaRPr/>
          </a:p>
        </p:txBody>
      </p:sp>
      <p:sp>
        <p:nvSpPr>
          <p:cNvPr id="57" name="Google Shape;57;p13"/>
          <p:cNvSpPr txBox="1"/>
          <p:nvPr>
            <p:ph idx="1" type="subTitle"/>
          </p:nvPr>
        </p:nvSpPr>
        <p:spPr>
          <a:xfrm>
            <a:off x="311700" y="3890400"/>
            <a:ext cx="81333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Store</a:t>
            </a:r>
            <a:endParaRPr/>
          </a:p>
          <a:p>
            <a:pPr indent="0" lvl="0" marL="0" rtl="0" algn="ctr">
              <a:spcBef>
                <a:spcPts val="0"/>
              </a:spcBef>
              <a:spcAft>
                <a:spcPts val="0"/>
              </a:spcAft>
              <a:buNone/>
            </a:pPr>
            <a:r>
              <a:rPr lang="en"/>
              <a:t>Team 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responsibilities and role - STORE</a:t>
            </a:r>
            <a:endParaRPr/>
          </a:p>
        </p:txBody>
      </p:sp>
      <p:sp>
        <p:nvSpPr>
          <p:cNvPr id="63" name="Google Shape;63;p14"/>
          <p:cNvSpPr txBox="1"/>
          <p:nvPr/>
        </p:nvSpPr>
        <p:spPr>
          <a:xfrm>
            <a:off x="447425" y="1242625"/>
            <a:ext cx="8608500" cy="352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latin typeface="Source Code Pro"/>
                <a:ea typeface="Source Code Pro"/>
                <a:cs typeface="Source Code Pro"/>
                <a:sym typeface="Source Code Pro"/>
              </a:rPr>
              <a:t>Zhen Xiang -Integration of store codes, codes for creation of purchase order, creation of inventory retrieval list, creation of disbursement list, supervisor approval of purchase order.</a:t>
            </a:r>
            <a:endParaRPr>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a:solidFill>
                  <a:srgbClr val="666666"/>
                </a:solidFill>
                <a:latin typeface="Source Code Pro"/>
                <a:ea typeface="Source Code Pro"/>
                <a:cs typeface="Source Code Pro"/>
                <a:sym typeface="Source Code Pro"/>
              </a:rPr>
              <a:t>Antonio - Codes for maintenance (create,read,update and delete) of product catalogue, supplier list and department details.</a:t>
            </a:r>
            <a:endParaRPr>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a:solidFill>
                  <a:srgbClr val="666666"/>
                </a:solidFill>
                <a:latin typeface="Source Code Pro"/>
                <a:ea typeface="Source Code Pro"/>
                <a:cs typeface="Source Code Pro"/>
                <a:sym typeface="Source Code Pro"/>
              </a:rPr>
              <a:t>Uday - Codes for creation of adjustment voucher, creation of inventory list, approval of adjustment voucher for supervisor and manager, codes for low stock report( stock quantity below reorder level)</a:t>
            </a:r>
            <a:endParaRPr>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a:solidFill>
                  <a:srgbClr val="666666"/>
                </a:solidFill>
                <a:latin typeface="Source Code Pro"/>
                <a:ea typeface="Source Code Pro"/>
                <a:cs typeface="Source Code Pro"/>
                <a:sym typeface="Source Code Pro"/>
              </a:rPr>
              <a:t>Prashanth - Codes for Generating the Complete Requests order list by date ,status and Generate the list of products inside each request</a:t>
            </a:r>
            <a:endParaRPr>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a:solidFill>
                <a:srgbClr val="666666"/>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team responsibilities and role - Department</a:t>
            </a:r>
            <a:endParaRPr b="1" sz="4200">
              <a:solidFill>
                <a:srgbClr val="212121"/>
              </a:solidFill>
              <a:latin typeface="Amatic SC"/>
              <a:ea typeface="Amatic SC"/>
              <a:cs typeface="Amatic SC"/>
              <a:sym typeface="Amatic SC"/>
            </a:endParaRPr>
          </a:p>
        </p:txBody>
      </p:sp>
      <p:sp>
        <p:nvSpPr>
          <p:cNvPr id="69" name="Google Shape;69;p15"/>
          <p:cNvSpPr txBox="1"/>
          <p:nvPr/>
        </p:nvSpPr>
        <p:spPr>
          <a:xfrm>
            <a:off x="311700" y="1228675"/>
            <a:ext cx="8520600" cy="36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latin typeface="Source Code Pro"/>
                <a:ea typeface="Source Code Pro"/>
                <a:cs typeface="Source Code Pro"/>
                <a:sym typeface="Source Code Pro"/>
              </a:rPr>
              <a:t>Kyaw Sithu - Integration for Department Codes, Login and Logout, Create Requisition Form</a:t>
            </a:r>
            <a:endParaRPr>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a:solidFill>
                  <a:srgbClr val="666666"/>
                </a:solidFill>
                <a:latin typeface="Source Code Pro"/>
                <a:ea typeface="Source Code Pro"/>
                <a:cs typeface="Source Code Pro"/>
                <a:sym typeface="Source Code Pro"/>
              </a:rPr>
              <a:t>Wei Sheng - Codes for Status View and Collection Point, Android Codes for login</a:t>
            </a:r>
            <a:endParaRPr>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a:solidFill>
                  <a:srgbClr val="666666"/>
                </a:solidFill>
                <a:latin typeface="Source Code Pro"/>
                <a:ea typeface="Source Code Pro"/>
                <a:cs typeface="Source Code Pro"/>
                <a:sym typeface="Source Code Pro"/>
              </a:rPr>
              <a:t>Hui Ching - Codes for Appoint Department Rep and Substitute Approver(C# and Android)</a:t>
            </a:r>
            <a:endParaRPr>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a:solidFill>
                  <a:srgbClr val="666666"/>
                </a:solidFill>
                <a:latin typeface="Source Code Pro"/>
                <a:ea typeface="Source Code Pro"/>
                <a:cs typeface="Source Code Pro"/>
                <a:sym typeface="Source Code Pro"/>
              </a:rPr>
              <a:t>Harbinder - Codes for Product Catalogue, Request Approval, Value-Added Feature</a:t>
            </a:r>
            <a:endParaRPr>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200">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a:solidFill>
                <a:srgbClr val="666666"/>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idx="4294967295"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 of the system</a:t>
            </a:r>
            <a:endParaRPr/>
          </a:p>
        </p:txBody>
      </p:sp>
      <p:sp>
        <p:nvSpPr>
          <p:cNvPr id="75" name="Google Shape;75;p16"/>
          <p:cNvSpPr txBox="1"/>
          <p:nvPr/>
        </p:nvSpPr>
        <p:spPr>
          <a:xfrm>
            <a:off x="170550" y="1051350"/>
            <a:ext cx="8973600" cy="4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Withdrawal / retrieval of stationery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Creation of Disbursement List</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Creation of Purchase Order</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4294967295" type="title"/>
          </p:nvPr>
        </p:nvSpPr>
        <p:spPr>
          <a:xfrm>
            <a:off x="1386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 of design</a:t>
            </a:r>
            <a:endParaRPr/>
          </a:p>
        </p:txBody>
      </p:sp>
      <p:sp>
        <p:nvSpPr>
          <p:cNvPr id="81" name="Google Shape;81;p17"/>
          <p:cNvSpPr txBox="1"/>
          <p:nvPr/>
        </p:nvSpPr>
        <p:spPr>
          <a:xfrm>
            <a:off x="138600" y="801000"/>
            <a:ext cx="8774700" cy="42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Here are some of the design strength in our implementation: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Simple and straightforward UI</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Separating the controller and views for the clerk, supervisor and manager. The implementation is to prevent an unauthorised access. For example, clerk cannot access manager functionalities that can only be done by the manager and vice versa.</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The major portion of verification or data population is done on the client side using JavaScript and jQuery, for example when creating the purchase order, selecting a stationery will populate its details into respective column. This implementation is to reduce the number of calls, back to the server.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Separating the business logic or data access by using a DAO pattern. This implementation is to leave the controller out of the business logic and focusing more on the connection between View and Model. Moreover, with a separation of business logic or data access with DAO, result in a less convoluted code in the controller.</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idx="4294967295" type="title"/>
          </p:nvPr>
        </p:nvSpPr>
        <p:spPr>
          <a:xfrm>
            <a:off x="350850" y="906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 of design</a:t>
            </a:r>
            <a:endParaRPr/>
          </a:p>
        </p:txBody>
      </p:sp>
      <p:sp>
        <p:nvSpPr>
          <p:cNvPr id="87" name="Google Shape;87;p18"/>
          <p:cNvSpPr txBox="1"/>
          <p:nvPr/>
        </p:nvSpPr>
        <p:spPr>
          <a:xfrm>
            <a:off x="309000" y="795775"/>
            <a:ext cx="8604300" cy="41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Here are some of the design limitation in our implementation :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By using 3 different controllers for user access (clerk, supervisor and manager), there are duplications of views and action methods in each of the user controller. For example, in ‘Viewing product catalogue’ use case, each of controllers and view folders will have the action method of viewing product catalogue and product catalogue views respectively.</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With the usage of JavaScript and jQuery for data population, it could affect the performance of user’s desktop.</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91" name="Shape 91"/>
        <p:cNvGrpSpPr/>
        <p:nvPr/>
      </p:nvGrpSpPr>
      <p:grpSpPr>
        <a:xfrm>
          <a:off x="0" y="0"/>
          <a:ext cx="0" cy="0"/>
          <a:chOff x="0" y="0"/>
          <a:chExt cx="0" cy="0"/>
        </a:xfrm>
      </p:grpSpPr>
      <p:sp>
        <p:nvSpPr>
          <p:cNvPr id="92" name="Google Shape;92;p19"/>
          <p:cNvSpPr txBox="1"/>
          <p:nvPr>
            <p:ph idx="4294967295" type="title"/>
          </p:nvPr>
        </p:nvSpPr>
        <p:spPr>
          <a:xfrm>
            <a:off x="247825" y="830700"/>
            <a:ext cx="5715900" cy="37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6000">
                <a:solidFill>
                  <a:schemeClr val="lt1"/>
                </a:solidFill>
              </a:rPr>
              <a:t>System Walkthrough</a:t>
            </a:r>
            <a:endParaRPr sz="6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4294967295" type="title"/>
          </p:nvPr>
        </p:nvSpPr>
        <p:spPr>
          <a:xfrm>
            <a:off x="3712650" y="2082800"/>
            <a:ext cx="2025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4294967295" type="title"/>
          </p:nvPr>
        </p:nvSpPr>
        <p:spPr>
          <a:xfrm>
            <a:off x="3670200" y="1973900"/>
            <a:ext cx="2166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