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" y="-102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 Placeholder 4097"/>
          <p:cNvSpPr>
            <a:spLocks noGrp="1"/>
          </p:cNvSpPr>
          <p:nvPr>
            <p:ph type="body"/>
          </p:nvPr>
        </p:nvSpPr>
        <p:spPr>
          <a:xfrm>
            <a:off x="685800" y="609600"/>
            <a:ext cx="7772400" cy="1143000"/>
          </a:xfrm>
          <a:ln/>
        </p:spPr>
        <p:txBody>
          <a:bodyPr anchor="t">
            <a:spAutoFit/>
          </a:bodyPr>
          <a:p>
            <a:r>
              <a:t>ADProject</a:t>
            </a:r>
            <a:br/>
            <a:r>
              <a:t>July 22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Picture 5121"/>
          <p:cNvPicPr>
            <a:picLocks noChangeAspect="1"/>
          </p:cNvPicPr>
          <p:nvPr/>
        </p:nvPicPr>
        <p:blipFill>
          <a:blip r:embed="rId1"/>
          <a:srcRect l="3377" r="49450" b="55249"/>
          <a:stretch>
            <a:fillRect/>
          </a:stretch>
        </p:blipFill>
        <p:spPr>
          <a:xfrm>
            <a:off x="796925" y="959485"/>
            <a:ext cx="7547610" cy="4639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Picture 5121"/>
          <p:cNvPicPr>
            <a:picLocks noChangeAspect="1"/>
          </p:cNvPicPr>
          <p:nvPr/>
        </p:nvPicPr>
        <p:blipFill>
          <a:blip r:embed="rId1"/>
          <a:srcRect l="50830" b="53117"/>
          <a:stretch>
            <a:fillRect/>
          </a:stretch>
        </p:blipFill>
        <p:spPr>
          <a:xfrm>
            <a:off x="799465" y="1108710"/>
            <a:ext cx="8054340" cy="49764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2950" t="45031" r="48370" b="9799"/>
          <a:stretch>
            <a:fillRect/>
          </a:stretch>
        </p:blipFill>
        <p:spPr>
          <a:xfrm>
            <a:off x="669925" y="1203960"/>
            <a:ext cx="7804150" cy="4692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Presentation</Application>
  <PresentationFormat>On-screen Show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/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Mew</cp:lastModifiedBy>
  <cp:revision>1</cp:revision>
  <dcterms:created xsi:type="dcterms:W3CDTF">2019-07-22T01:21:53Z</dcterms:created>
  <dcterms:modified xsi:type="dcterms:W3CDTF">2019-07-22T01:48:55Z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1033-10.2.0.5978</vt:lpwstr>
  </property>
</Properties>
</file>