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e02d3b9a9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e02d3b9a9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e02d3b9a9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e02d3b9a9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e02d3b9a9_6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e02d3b9a9_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e02d3b9a9_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e02d3b9a9_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e02d3b9a9_6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e02d3b9a9_6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e02d3b9a9_6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e02d3b9a9_6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e02d3b9a9_6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e02d3b9a9_6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e02d3b9a9_6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e02d3b9a9_6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e02d3b9a9_6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e02d3b9a9_6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e02d3b9a9_6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e02d3b9a9_6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e02d3b9a9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e02d3b9a9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e02d3b9a9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e02d3b9a9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e02d3b9a9_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e02d3b9a9_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e02d3b9a9_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e02d3b9a9_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e02d3b9a9_6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e02d3b9a9_6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e02d3b9a9_5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e02d3b9a9_5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e02d3b9a9_5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e02d3b9a9_5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e02d3b9a9_5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e02d3b9a9_5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e02d3b9a9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e02d3b9a9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e02d3b9a9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e02d3b9a9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e02d3b9a9_5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e02d3b9a9_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e02d3b9a9_5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e02d3b9a9_5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e02d3b9a9_5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e02d3b9a9_5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e02d3b9a9_5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e02d3b9a9_5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e02d3b9a9_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e02d3b9a9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0.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1.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10249" l="7850" r="5599" t="0"/>
          <a:stretch/>
        </p:blipFill>
        <p:spPr>
          <a:xfrm>
            <a:off x="145625" y="236950"/>
            <a:ext cx="2860625" cy="4843974"/>
          </a:xfrm>
          <a:prstGeom prst="rect">
            <a:avLst/>
          </a:prstGeom>
          <a:noFill/>
          <a:ln>
            <a:noFill/>
          </a:ln>
        </p:spPr>
      </p:pic>
      <p:sp>
        <p:nvSpPr>
          <p:cNvPr id="55" name="Google Shape;55;p13"/>
          <p:cNvSpPr txBox="1"/>
          <p:nvPr>
            <p:ph idx="4294967295" type="title"/>
          </p:nvPr>
        </p:nvSpPr>
        <p:spPr>
          <a:xfrm>
            <a:off x="3006250" y="306700"/>
            <a:ext cx="600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Mobile Screen of Inventory Retrieval</a:t>
            </a:r>
            <a:endParaRPr/>
          </a:p>
        </p:txBody>
      </p:sp>
      <p:sp>
        <p:nvSpPr>
          <p:cNvPr id="56" name="Google Shape;56;p13"/>
          <p:cNvSpPr txBox="1"/>
          <p:nvPr/>
        </p:nvSpPr>
        <p:spPr>
          <a:xfrm>
            <a:off x="3214175" y="1195400"/>
            <a:ext cx="5194200" cy="32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would be how the mobile version of the inventory retrieval </a:t>
            </a:r>
            <a:r>
              <a:rPr lang="en"/>
              <a:t>form</a:t>
            </a:r>
            <a:r>
              <a:rPr lang="en"/>
              <a:t> would look like. There would be an adjust button at the bottom which would redirect the user to the adjustment voucher screen to make an adjustment if needed.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Purchase Order List</a:t>
            </a:r>
            <a:endParaRPr/>
          </a:p>
        </p:txBody>
      </p:sp>
      <p:pic>
        <p:nvPicPr>
          <p:cNvPr id="121" name="Google Shape;121;p22"/>
          <p:cNvPicPr preferRelativeResize="0"/>
          <p:nvPr/>
        </p:nvPicPr>
        <p:blipFill rotWithShape="1">
          <a:blip r:embed="rId3">
            <a:alphaModFix/>
          </a:blip>
          <a:srcRect b="10313" l="5090" r="2531" t="0"/>
          <a:stretch/>
        </p:blipFill>
        <p:spPr>
          <a:xfrm>
            <a:off x="311700" y="785874"/>
            <a:ext cx="5413525" cy="4230800"/>
          </a:xfrm>
          <a:prstGeom prst="rect">
            <a:avLst/>
          </a:prstGeom>
          <a:noFill/>
          <a:ln>
            <a:noFill/>
          </a:ln>
        </p:spPr>
      </p:pic>
      <p:sp>
        <p:nvSpPr>
          <p:cNvPr id="122" name="Google Shape;122;p22"/>
          <p:cNvSpPr txBox="1"/>
          <p:nvPr/>
        </p:nvSpPr>
        <p:spPr>
          <a:xfrm>
            <a:off x="6055275" y="307800"/>
            <a:ext cx="2879400" cy="45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Viewing of the whole purchase order list can be done here. The option to filter the purchase order by either number, status or dates is also available.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a:t>
            </a:r>
            <a:r>
              <a:rPr lang="en"/>
              <a:t>Purchase Order Details</a:t>
            </a:r>
            <a:endParaRPr/>
          </a:p>
        </p:txBody>
      </p:sp>
      <p:pic>
        <p:nvPicPr>
          <p:cNvPr id="128" name="Google Shape;128;p23"/>
          <p:cNvPicPr preferRelativeResize="0"/>
          <p:nvPr/>
        </p:nvPicPr>
        <p:blipFill rotWithShape="1">
          <a:blip r:embed="rId3">
            <a:alphaModFix/>
          </a:blip>
          <a:srcRect b="9624" l="3117" r="3258" t="0"/>
          <a:stretch/>
        </p:blipFill>
        <p:spPr>
          <a:xfrm>
            <a:off x="116325" y="712925"/>
            <a:ext cx="5372951" cy="4191024"/>
          </a:xfrm>
          <a:prstGeom prst="rect">
            <a:avLst/>
          </a:prstGeom>
          <a:noFill/>
          <a:ln>
            <a:noFill/>
          </a:ln>
        </p:spPr>
      </p:pic>
      <p:sp>
        <p:nvSpPr>
          <p:cNvPr id="129" name="Google Shape;129;p23"/>
          <p:cNvSpPr txBox="1"/>
          <p:nvPr/>
        </p:nvSpPr>
        <p:spPr>
          <a:xfrm>
            <a:off x="5623300" y="768475"/>
            <a:ext cx="3209100" cy="41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After searching for a particular PO, the detailed view would be shown. It would consist of the item details, price, quantity and the total price of the PO.</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of Disbursement List</a:t>
            </a:r>
            <a:endParaRPr/>
          </a:p>
        </p:txBody>
      </p:sp>
      <p:pic>
        <p:nvPicPr>
          <p:cNvPr id="135" name="Google Shape;135;p24"/>
          <p:cNvPicPr preferRelativeResize="0"/>
          <p:nvPr/>
        </p:nvPicPr>
        <p:blipFill rotWithShape="1">
          <a:blip r:embed="rId3">
            <a:alphaModFix/>
          </a:blip>
          <a:srcRect b="9624" l="4263" r="2652" t="0"/>
          <a:stretch/>
        </p:blipFill>
        <p:spPr>
          <a:xfrm>
            <a:off x="175826" y="712925"/>
            <a:ext cx="5369576" cy="4191024"/>
          </a:xfrm>
          <a:prstGeom prst="rect">
            <a:avLst/>
          </a:prstGeom>
          <a:noFill/>
          <a:ln>
            <a:noFill/>
          </a:ln>
        </p:spPr>
      </p:pic>
      <p:sp>
        <p:nvSpPr>
          <p:cNvPr id="136" name="Google Shape;136;p24"/>
          <p:cNvSpPr txBox="1"/>
          <p:nvPr/>
        </p:nvSpPr>
        <p:spPr>
          <a:xfrm>
            <a:off x="6055275" y="307800"/>
            <a:ext cx="2879400" cy="45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Viewing of all disbursement lists can be done here. The option to filter the purchase order by either department or dates is also available.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Detailed Disbursement List</a:t>
            </a:r>
            <a:endParaRPr/>
          </a:p>
        </p:txBody>
      </p:sp>
      <p:pic>
        <p:nvPicPr>
          <p:cNvPr id="142" name="Google Shape;142;p25"/>
          <p:cNvPicPr preferRelativeResize="0"/>
          <p:nvPr/>
        </p:nvPicPr>
        <p:blipFill rotWithShape="1">
          <a:blip r:embed="rId3">
            <a:alphaModFix/>
          </a:blip>
          <a:srcRect b="9624" l="4529" r="3210" t="0"/>
          <a:stretch/>
        </p:blipFill>
        <p:spPr>
          <a:xfrm>
            <a:off x="191650" y="712925"/>
            <a:ext cx="5238376" cy="4125125"/>
          </a:xfrm>
          <a:prstGeom prst="rect">
            <a:avLst/>
          </a:prstGeom>
          <a:noFill/>
          <a:ln>
            <a:noFill/>
          </a:ln>
        </p:spPr>
      </p:pic>
      <p:sp>
        <p:nvSpPr>
          <p:cNvPr id="143" name="Google Shape;143;p25"/>
          <p:cNvSpPr txBox="1"/>
          <p:nvPr/>
        </p:nvSpPr>
        <p:spPr>
          <a:xfrm>
            <a:off x="5623300" y="768475"/>
            <a:ext cx="3209100" cy="41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After searching for a particular Disbursement List, the detailed view would be shown. It would consist of the item details, quantity received and quantity collected.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Outstanding Order</a:t>
            </a:r>
            <a:endParaRPr/>
          </a:p>
        </p:txBody>
      </p:sp>
      <p:sp>
        <p:nvSpPr>
          <p:cNvPr id="149" name="Google Shape;149;p26"/>
          <p:cNvSpPr txBox="1"/>
          <p:nvPr/>
        </p:nvSpPr>
        <p:spPr>
          <a:xfrm>
            <a:off x="5623300" y="768475"/>
            <a:ext cx="3209100" cy="41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would be the screen for creating a outstanding order. This would be used in </a:t>
            </a:r>
            <a:r>
              <a:rPr lang="en"/>
              <a:t>scenarios where the orders are not fulfilled. </a:t>
            </a:r>
            <a:r>
              <a:rPr lang="en"/>
              <a:t>The user would be able to choose the department and also the item and the quantity owed.  </a:t>
            </a:r>
            <a:endParaRPr/>
          </a:p>
        </p:txBody>
      </p:sp>
      <p:pic>
        <p:nvPicPr>
          <p:cNvPr id="150" name="Google Shape;150;p26"/>
          <p:cNvPicPr preferRelativeResize="0"/>
          <p:nvPr/>
        </p:nvPicPr>
        <p:blipFill rotWithShape="1">
          <a:blip r:embed="rId3">
            <a:alphaModFix/>
          </a:blip>
          <a:srcRect b="10313" l="3102" r="2886" t="0"/>
          <a:stretch/>
        </p:blipFill>
        <p:spPr>
          <a:xfrm>
            <a:off x="112499" y="712925"/>
            <a:ext cx="5431533" cy="4155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86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 Item Quantity</a:t>
            </a:r>
            <a:endParaRPr/>
          </a:p>
        </p:txBody>
      </p:sp>
      <p:pic>
        <p:nvPicPr>
          <p:cNvPr id="156" name="Google Shape;156;p27"/>
          <p:cNvPicPr preferRelativeResize="0"/>
          <p:nvPr/>
        </p:nvPicPr>
        <p:blipFill rotWithShape="1">
          <a:blip r:embed="rId3">
            <a:alphaModFix/>
          </a:blip>
          <a:srcRect b="9966" l="5559" r="3299" t="0"/>
          <a:stretch/>
        </p:blipFill>
        <p:spPr>
          <a:xfrm>
            <a:off x="247300" y="712925"/>
            <a:ext cx="5360174" cy="4205101"/>
          </a:xfrm>
          <a:prstGeom prst="rect">
            <a:avLst/>
          </a:prstGeom>
          <a:noFill/>
          <a:ln>
            <a:noFill/>
          </a:ln>
        </p:spPr>
      </p:pic>
      <p:sp>
        <p:nvSpPr>
          <p:cNvPr id="157" name="Google Shape;157;p27"/>
          <p:cNvSpPr txBox="1"/>
          <p:nvPr/>
        </p:nvSpPr>
        <p:spPr>
          <a:xfrm>
            <a:off x="5623300" y="768475"/>
            <a:ext cx="3209100" cy="41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would be the screen for updating item quantity. This would be used in scenarios where items arrive from the supplier or removed from the warehouse. The user would be able to input the date, item code quantity and also whether it was stock received or withdrawn.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76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Inventory Retrieval Form</a:t>
            </a:r>
            <a:endParaRPr/>
          </a:p>
        </p:txBody>
      </p:sp>
      <p:pic>
        <p:nvPicPr>
          <p:cNvPr id="163" name="Google Shape;163;p28"/>
          <p:cNvPicPr preferRelativeResize="0"/>
          <p:nvPr/>
        </p:nvPicPr>
        <p:blipFill rotWithShape="1">
          <a:blip r:embed="rId3">
            <a:alphaModFix/>
          </a:blip>
          <a:srcRect b="9624" l="3102" r="2611" t="0"/>
          <a:stretch/>
        </p:blipFill>
        <p:spPr>
          <a:xfrm>
            <a:off x="113451" y="712925"/>
            <a:ext cx="5457500" cy="4195126"/>
          </a:xfrm>
          <a:prstGeom prst="rect">
            <a:avLst/>
          </a:prstGeom>
          <a:noFill/>
          <a:ln>
            <a:noFill/>
          </a:ln>
        </p:spPr>
      </p:pic>
      <p:sp>
        <p:nvSpPr>
          <p:cNvPr id="164" name="Google Shape;164;p28"/>
          <p:cNvSpPr txBox="1"/>
          <p:nvPr/>
        </p:nvSpPr>
        <p:spPr>
          <a:xfrm>
            <a:off x="6055275" y="307800"/>
            <a:ext cx="2879400" cy="45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Viewing of all the items that need to be withdrawn from the warehouse based on all the </a:t>
            </a:r>
            <a:r>
              <a:rPr lang="en"/>
              <a:t>requisition</a:t>
            </a:r>
            <a:r>
              <a:rPr lang="en"/>
              <a:t> forms submitted. The user would be able to view the item details, its location and the requested quantity.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204425" y="55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Inventory Adjustment Voucher</a:t>
            </a:r>
            <a:endParaRPr/>
          </a:p>
        </p:txBody>
      </p:sp>
      <p:sp>
        <p:nvSpPr>
          <p:cNvPr id="170" name="Google Shape;170;p29"/>
          <p:cNvSpPr txBox="1"/>
          <p:nvPr/>
        </p:nvSpPr>
        <p:spPr>
          <a:xfrm>
            <a:off x="6020800" y="870225"/>
            <a:ext cx="2922000" cy="40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adjustment of the inventory is done here. Adding row would create a next row to input the item.</a:t>
            </a:r>
            <a:endParaRPr/>
          </a:p>
        </p:txBody>
      </p:sp>
      <p:pic>
        <p:nvPicPr>
          <p:cNvPr id="171" name="Google Shape;171;p29"/>
          <p:cNvPicPr preferRelativeResize="0"/>
          <p:nvPr/>
        </p:nvPicPr>
        <p:blipFill rotWithShape="1">
          <a:blip r:embed="rId3">
            <a:alphaModFix/>
          </a:blip>
          <a:srcRect b="9966" l="4800" r="2889" t="0"/>
          <a:stretch/>
        </p:blipFill>
        <p:spPr>
          <a:xfrm>
            <a:off x="204424" y="712925"/>
            <a:ext cx="5383957" cy="4211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Inventory List</a:t>
            </a:r>
            <a:endParaRPr/>
          </a:p>
        </p:txBody>
      </p:sp>
      <p:pic>
        <p:nvPicPr>
          <p:cNvPr id="177" name="Google Shape;177;p30"/>
          <p:cNvPicPr preferRelativeResize="0"/>
          <p:nvPr/>
        </p:nvPicPr>
        <p:blipFill rotWithShape="1">
          <a:blip r:embed="rId3">
            <a:alphaModFix/>
          </a:blip>
          <a:srcRect b="10313" l="4806" r="3476" t="0"/>
          <a:stretch/>
        </p:blipFill>
        <p:spPr>
          <a:xfrm>
            <a:off x="205424" y="712925"/>
            <a:ext cx="5259000" cy="4134649"/>
          </a:xfrm>
          <a:prstGeom prst="rect">
            <a:avLst/>
          </a:prstGeom>
          <a:noFill/>
          <a:ln>
            <a:noFill/>
          </a:ln>
        </p:spPr>
      </p:pic>
      <p:sp>
        <p:nvSpPr>
          <p:cNvPr id="178" name="Google Shape;178;p30"/>
          <p:cNvSpPr txBox="1"/>
          <p:nvPr/>
        </p:nvSpPr>
        <p:spPr>
          <a:xfrm>
            <a:off x="5546775" y="283000"/>
            <a:ext cx="3247500" cy="44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is the screen that the store clerk would use to view the product catalogue.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 Stock Report</a:t>
            </a:r>
            <a:endParaRPr/>
          </a:p>
        </p:txBody>
      </p:sp>
      <p:pic>
        <p:nvPicPr>
          <p:cNvPr id="184" name="Google Shape;184;p31"/>
          <p:cNvPicPr preferRelativeResize="0"/>
          <p:nvPr/>
        </p:nvPicPr>
        <p:blipFill rotWithShape="1">
          <a:blip r:embed="rId3">
            <a:alphaModFix/>
          </a:blip>
          <a:srcRect b="11331" l="4528" r="3433" t="0"/>
          <a:stretch/>
        </p:blipFill>
        <p:spPr>
          <a:xfrm>
            <a:off x="187926" y="712925"/>
            <a:ext cx="5411201" cy="4180675"/>
          </a:xfrm>
          <a:prstGeom prst="rect">
            <a:avLst/>
          </a:prstGeom>
          <a:noFill/>
          <a:ln>
            <a:noFill/>
          </a:ln>
        </p:spPr>
      </p:pic>
      <p:sp>
        <p:nvSpPr>
          <p:cNvPr id="185" name="Google Shape;185;p31"/>
          <p:cNvSpPr txBox="1"/>
          <p:nvPr/>
        </p:nvSpPr>
        <p:spPr>
          <a:xfrm>
            <a:off x="5979075" y="737975"/>
            <a:ext cx="2853300" cy="40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would be the view of all stocks that low in stock.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149250" y="472275"/>
            <a:ext cx="6027374" cy="4530101"/>
          </a:xfrm>
          <a:prstGeom prst="rect">
            <a:avLst/>
          </a:prstGeom>
          <a:noFill/>
          <a:ln>
            <a:noFill/>
          </a:ln>
        </p:spPr>
      </p:pic>
      <p:sp>
        <p:nvSpPr>
          <p:cNvPr id="62" name="Google Shape;62;p14"/>
          <p:cNvSpPr txBox="1"/>
          <p:nvPr/>
        </p:nvSpPr>
        <p:spPr>
          <a:xfrm>
            <a:off x="149250" y="-109825"/>
            <a:ext cx="51861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solidFill>
                  <a:schemeClr val="dk1"/>
                </a:solidFill>
              </a:rPr>
              <a:t>Home Page</a:t>
            </a:r>
            <a:endParaRPr/>
          </a:p>
        </p:txBody>
      </p:sp>
      <p:sp>
        <p:nvSpPr>
          <p:cNvPr id="63" name="Google Shape;63;p14"/>
          <p:cNvSpPr txBox="1"/>
          <p:nvPr/>
        </p:nvSpPr>
        <p:spPr>
          <a:xfrm>
            <a:off x="6176625" y="472275"/>
            <a:ext cx="3000000" cy="44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Once user is login, he will be lead to the homepage, where user will be able to click the menu bar and view list of menu on the side.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140225"/>
            <a:ext cx="5390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Stationery Orders</a:t>
            </a:r>
            <a:endParaRPr/>
          </a:p>
        </p:txBody>
      </p:sp>
      <p:pic>
        <p:nvPicPr>
          <p:cNvPr id="191" name="Google Shape;191;p32"/>
          <p:cNvPicPr preferRelativeResize="0"/>
          <p:nvPr/>
        </p:nvPicPr>
        <p:blipFill>
          <a:blip r:embed="rId3">
            <a:alphaModFix/>
          </a:blip>
          <a:stretch>
            <a:fillRect/>
          </a:stretch>
        </p:blipFill>
        <p:spPr>
          <a:xfrm>
            <a:off x="152400" y="865325"/>
            <a:ext cx="5549675" cy="3556700"/>
          </a:xfrm>
          <a:prstGeom prst="rect">
            <a:avLst/>
          </a:prstGeom>
          <a:noFill/>
          <a:ln>
            <a:noFill/>
          </a:ln>
        </p:spPr>
      </p:pic>
      <p:sp>
        <p:nvSpPr>
          <p:cNvPr id="192" name="Google Shape;192;p32"/>
          <p:cNvSpPr txBox="1"/>
          <p:nvPr/>
        </p:nvSpPr>
        <p:spPr>
          <a:xfrm>
            <a:off x="5811300" y="865325"/>
            <a:ext cx="3247500" cy="40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Screen is to view all the Orders which were placed on that week by filtering with From Date and To Date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92425" y="326400"/>
            <a:ext cx="5390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Stationery Orders</a:t>
            </a:r>
            <a:endParaRPr/>
          </a:p>
        </p:txBody>
      </p:sp>
      <p:pic>
        <p:nvPicPr>
          <p:cNvPr id="198" name="Google Shape;198;p33"/>
          <p:cNvPicPr preferRelativeResize="0"/>
          <p:nvPr/>
        </p:nvPicPr>
        <p:blipFill>
          <a:blip r:embed="rId3">
            <a:alphaModFix/>
          </a:blip>
          <a:stretch>
            <a:fillRect/>
          </a:stretch>
        </p:blipFill>
        <p:spPr>
          <a:xfrm>
            <a:off x="92425" y="1000775"/>
            <a:ext cx="5828950" cy="3444525"/>
          </a:xfrm>
          <a:prstGeom prst="rect">
            <a:avLst/>
          </a:prstGeom>
          <a:noFill/>
          <a:ln>
            <a:noFill/>
          </a:ln>
        </p:spPr>
      </p:pic>
      <p:sp>
        <p:nvSpPr>
          <p:cNvPr id="199" name="Google Shape;199;p33"/>
          <p:cNvSpPr txBox="1"/>
          <p:nvPr/>
        </p:nvSpPr>
        <p:spPr>
          <a:xfrm>
            <a:off x="5896500" y="865325"/>
            <a:ext cx="3247500" cy="40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Screen is to view the details of a particular Order when we click on the Order Link  in the previous screen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Approve Purchase Order</a:t>
            </a:r>
            <a:endParaRPr/>
          </a:p>
        </p:txBody>
      </p:sp>
      <p:pic>
        <p:nvPicPr>
          <p:cNvPr id="205" name="Google Shape;205;p34"/>
          <p:cNvPicPr preferRelativeResize="0"/>
          <p:nvPr/>
        </p:nvPicPr>
        <p:blipFill rotWithShape="1">
          <a:blip r:embed="rId3">
            <a:alphaModFix/>
          </a:blip>
          <a:srcRect b="9624" l="3136" r="2684" t="0"/>
          <a:stretch/>
        </p:blipFill>
        <p:spPr>
          <a:xfrm>
            <a:off x="116325" y="712925"/>
            <a:ext cx="5341900" cy="4166801"/>
          </a:xfrm>
          <a:prstGeom prst="rect">
            <a:avLst/>
          </a:prstGeom>
          <a:noFill/>
          <a:ln>
            <a:noFill/>
          </a:ln>
        </p:spPr>
      </p:pic>
      <p:sp>
        <p:nvSpPr>
          <p:cNvPr id="206" name="Google Shape;206;p34"/>
          <p:cNvSpPr txBox="1"/>
          <p:nvPr/>
        </p:nvSpPr>
        <p:spPr>
          <a:xfrm>
            <a:off x="5546775" y="283000"/>
            <a:ext cx="3247500" cy="44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is the screen that the store supervisor uses to approve/reject purchase order that the clerk has ordered.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Approve Inventory Adjustment Voucher</a:t>
            </a:r>
            <a:endParaRPr/>
          </a:p>
        </p:txBody>
      </p:sp>
      <p:sp>
        <p:nvSpPr>
          <p:cNvPr id="212" name="Google Shape;212;p35"/>
          <p:cNvSpPr txBox="1"/>
          <p:nvPr/>
        </p:nvSpPr>
        <p:spPr>
          <a:xfrm>
            <a:off x="5546775" y="712925"/>
            <a:ext cx="3247500" cy="40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is the screen that the store supervisor and manager uses to approve/reject the adjustment voucher that the store clerk has created.</a:t>
            </a:r>
            <a:endParaRPr/>
          </a:p>
        </p:txBody>
      </p:sp>
      <p:pic>
        <p:nvPicPr>
          <p:cNvPr id="213" name="Google Shape;213;p35"/>
          <p:cNvPicPr preferRelativeResize="0"/>
          <p:nvPr/>
        </p:nvPicPr>
        <p:blipFill rotWithShape="1">
          <a:blip r:embed="rId3">
            <a:alphaModFix/>
          </a:blip>
          <a:srcRect b="11676" l="5077" r="3439" t="0"/>
          <a:stretch/>
        </p:blipFill>
        <p:spPr>
          <a:xfrm>
            <a:off x="216499" y="712925"/>
            <a:ext cx="5330275" cy="412685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6"/>
          <p:cNvSpPr txBox="1"/>
          <p:nvPr/>
        </p:nvSpPr>
        <p:spPr>
          <a:xfrm>
            <a:off x="24750" y="0"/>
            <a:ext cx="90945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rPr>
              <a:t>Supplier List for Store Manager</a:t>
            </a:r>
            <a:endParaRPr>
              <a:solidFill>
                <a:schemeClr val="dk1"/>
              </a:solidFill>
            </a:endParaRPr>
          </a:p>
        </p:txBody>
      </p:sp>
      <p:pic>
        <p:nvPicPr>
          <p:cNvPr id="219" name="Google Shape;219;p36"/>
          <p:cNvPicPr preferRelativeResize="0"/>
          <p:nvPr/>
        </p:nvPicPr>
        <p:blipFill>
          <a:blip r:embed="rId3">
            <a:alphaModFix/>
          </a:blip>
          <a:stretch>
            <a:fillRect/>
          </a:stretch>
        </p:blipFill>
        <p:spPr>
          <a:xfrm>
            <a:off x="152400" y="567600"/>
            <a:ext cx="4575951" cy="3609162"/>
          </a:xfrm>
          <a:prstGeom prst="rect">
            <a:avLst/>
          </a:prstGeom>
          <a:noFill/>
          <a:ln>
            <a:noFill/>
          </a:ln>
        </p:spPr>
      </p:pic>
      <p:pic>
        <p:nvPicPr>
          <p:cNvPr id="220" name="Google Shape;220;p36"/>
          <p:cNvPicPr preferRelativeResize="0"/>
          <p:nvPr/>
        </p:nvPicPr>
        <p:blipFill>
          <a:blip r:embed="rId4">
            <a:alphaModFix/>
          </a:blip>
          <a:stretch>
            <a:fillRect/>
          </a:stretch>
        </p:blipFill>
        <p:spPr>
          <a:xfrm>
            <a:off x="4781600" y="567600"/>
            <a:ext cx="4337649" cy="3651763"/>
          </a:xfrm>
          <a:prstGeom prst="rect">
            <a:avLst/>
          </a:prstGeom>
          <a:noFill/>
          <a:ln>
            <a:noFill/>
          </a:ln>
        </p:spPr>
      </p:pic>
      <p:sp>
        <p:nvSpPr>
          <p:cNvPr id="221" name="Google Shape;221;p36"/>
          <p:cNvSpPr txBox="1"/>
          <p:nvPr/>
        </p:nvSpPr>
        <p:spPr>
          <a:xfrm>
            <a:off x="202350" y="4334400"/>
            <a:ext cx="8849400" cy="8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Store Manager, he/she will be able to modify the supplier’s details. </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pic>
        <p:nvPicPr>
          <p:cNvPr id="226" name="Google Shape;226;p37"/>
          <p:cNvPicPr preferRelativeResize="0"/>
          <p:nvPr/>
        </p:nvPicPr>
        <p:blipFill>
          <a:blip r:embed="rId3">
            <a:alphaModFix/>
          </a:blip>
          <a:stretch>
            <a:fillRect/>
          </a:stretch>
        </p:blipFill>
        <p:spPr>
          <a:xfrm>
            <a:off x="120450" y="497175"/>
            <a:ext cx="4618550" cy="4408725"/>
          </a:xfrm>
          <a:prstGeom prst="rect">
            <a:avLst/>
          </a:prstGeom>
          <a:noFill/>
          <a:ln>
            <a:noFill/>
          </a:ln>
        </p:spPr>
      </p:pic>
      <p:pic>
        <p:nvPicPr>
          <p:cNvPr id="227" name="Google Shape;227;p37"/>
          <p:cNvPicPr preferRelativeResize="0"/>
          <p:nvPr/>
        </p:nvPicPr>
        <p:blipFill>
          <a:blip r:embed="rId4">
            <a:alphaModFix/>
          </a:blip>
          <a:stretch>
            <a:fillRect/>
          </a:stretch>
        </p:blipFill>
        <p:spPr>
          <a:xfrm>
            <a:off x="4792250" y="497175"/>
            <a:ext cx="4259626" cy="4461975"/>
          </a:xfrm>
          <a:prstGeom prst="rect">
            <a:avLst/>
          </a:prstGeom>
          <a:noFill/>
          <a:ln>
            <a:noFill/>
          </a:ln>
        </p:spPr>
      </p:pic>
      <p:sp>
        <p:nvSpPr>
          <p:cNvPr id="228" name="Google Shape;228;p37"/>
          <p:cNvSpPr txBox="1"/>
          <p:nvPr/>
        </p:nvSpPr>
        <p:spPr>
          <a:xfrm>
            <a:off x="0" y="-63900"/>
            <a:ext cx="8700600" cy="4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rPr>
              <a:t>Items Supplied for Store Manager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pic>
        <p:nvPicPr>
          <p:cNvPr id="233" name="Google Shape;233;p38"/>
          <p:cNvPicPr preferRelativeResize="0"/>
          <p:nvPr/>
        </p:nvPicPr>
        <p:blipFill>
          <a:blip r:embed="rId3">
            <a:alphaModFix/>
          </a:blip>
          <a:stretch>
            <a:fillRect/>
          </a:stretch>
        </p:blipFill>
        <p:spPr>
          <a:xfrm>
            <a:off x="152400" y="582775"/>
            <a:ext cx="5182950" cy="4408325"/>
          </a:xfrm>
          <a:prstGeom prst="rect">
            <a:avLst/>
          </a:prstGeom>
          <a:noFill/>
          <a:ln>
            <a:noFill/>
          </a:ln>
        </p:spPr>
      </p:pic>
      <p:sp>
        <p:nvSpPr>
          <p:cNvPr id="234" name="Google Shape;234;p38"/>
          <p:cNvSpPr txBox="1"/>
          <p:nvPr/>
        </p:nvSpPr>
        <p:spPr>
          <a:xfrm>
            <a:off x="0" y="0"/>
            <a:ext cx="6251100" cy="5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rPr>
              <a:t>Items Supplied</a:t>
            </a:r>
            <a:r>
              <a:rPr lang="en" sz="2800">
                <a:solidFill>
                  <a:schemeClr val="dk1"/>
                </a:solidFill>
              </a:rPr>
              <a:t> for Store Manager</a:t>
            </a:r>
            <a:endParaRPr/>
          </a:p>
        </p:txBody>
      </p:sp>
      <p:sp>
        <p:nvSpPr>
          <p:cNvPr id="235" name="Google Shape;235;p38"/>
          <p:cNvSpPr txBox="1"/>
          <p:nvPr/>
        </p:nvSpPr>
        <p:spPr>
          <a:xfrm>
            <a:off x="5590775" y="8306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Store Manager, he/she will be able to modify(add new item and edit price) of the items supplied by that particular supplier.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99150" y="641350"/>
            <a:ext cx="4565300" cy="4405000"/>
          </a:xfrm>
          <a:prstGeom prst="rect">
            <a:avLst/>
          </a:prstGeom>
          <a:noFill/>
          <a:ln>
            <a:noFill/>
          </a:ln>
        </p:spPr>
      </p:pic>
      <p:pic>
        <p:nvPicPr>
          <p:cNvPr id="69" name="Google Shape;69;p15"/>
          <p:cNvPicPr preferRelativeResize="0"/>
          <p:nvPr/>
        </p:nvPicPr>
        <p:blipFill>
          <a:blip r:embed="rId4">
            <a:alphaModFix/>
          </a:blip>
          <a:stretch>
            <a:fillRect/>
          </a:stretch>
        </p:blipFill>
        <p:spPr>
          <a:xfrm>
            <a:off x="4802900" y="667975"/>
            <a:ext cx="4178612" cy="4351750"/>
          </a:xfrm>
          <a:prstGeom prst="rect">
            <a:avLst/>
          </a:prstGeom>
          <a:noFill/>
          <a:ln>
            <a:noFill/>
          </a:ln>
        </p:spPr>
      </p:pic>
      <p:sp>
        <p:nvSpPr>
          <p:cNvPr id="70" name="Google Shape;70;p15"/>
          <p:cNvSpPr txBox="1"/>
          <p:nvPr/>
        </p:nvSpPr>
        <p:spPr>
          <a:xfrm>
            <a:off x="0" y="0"/>
            <a:ext cx="6400200" cy="6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rPr>
              <a:t>Stationery Catalogue For Department</a:t>
            </a:r>
            <a:endParaRPr sz="2800">
              <a:solidFill>
                <a:schemeClr val="dk1"/>
              </a:solidFill>
            </a:endParaRPr>
          </a:p>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131100" y="507900"/>
            <a:ext cx="4512051" cy="3919201"/>
          </a:xfrm>
          <a:prstGeom prst="rect">
            <a:avLst/>
          </a:prstGeom>
          <a:noFill/>
          <a:ln>
            <a:noFill/>
          </a:ln>
        </p:spPr>
      </p:pic>
      <p:sp>
        <p:nvSpPr>
          <p:cNvPr id="76" name="Google Shape;76;p16"/>
          <p:cNvSpPr txBox="1"/>
          <p:nvPr/>
        </p:nvSpPr>
        <p:spPr>
          <a:xfrm>
            <a:off x="0" y="-85200"/>
            <a:ext cx="6474900" cy="5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rPr>
              <a:t>Stationery Catalogue For Store</a:t>
            </a:r>
            <a:endParaRPr/>
          </a:p>
        </p:txBody>
      </p:sp>
      <p:pic>
        <p:nvPicPr>
          <p:cNvPr id="77" name="Google Shape;77;p16"/>
          <p:cNvPicPr preferRelativeResize="0"/>
          <p:nvPr/>
        </p:nvPicPr>
        <p:blipFill>
          <a:blip r:embed="rId4">
            <a:alphaModFix/>
          </a:blip>
          <a:stretch>
            <a:fillRect/>
          </a:stretch>
        </p:blipFill>
        <p:spPr>
          <a:xfrm>
            <a:off x="4752950" y="507900"/>
            <a:ext cx="4309574" cy="3919199"/>
          </a:xfrm>
          <a:prstGeom prst="rect">
            <a:avLst/>
          </a:prstGeom>
          <a:noFill/>
          <a:ln>
            <a:noFill/>
          </a:ln>
        </p:spPr>
      </p:pic>
      <p:sp>
        <p:nvSpPr>
          <p:cNvPr id="78" name="Google Shape;78;p16"/>
          <p:cNvSpPr txBox="1"/>
          <p:nvPr/>
        </p:nvSpPr>
        <p:spPr>
          <a:xfrm>
            <a:off x="330300" y="3947900"/>
            <a:ext cx="7805700" cy="11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131100" y="582900"/>
            <a:ext cx="5789799" cy="4280800"/>
          </a:xfrm>
          <a:prstGeom prst="rect">
            <a:avLst/>
          </a:prstGeom>
          <a:noFill/>
          <a:ln>
            <a:noFill/>
          </a:ln>
        </p:spPr>
      </p:pic>
      <p:sp>
        <p:nvSpPr>
          <p:cNvPr id="84" name="Google Shape;84;p17"/>
          <p:cNvSpPr txBox="1"/>
          <p:nvPr/>
        </p:nvSpPr>
        <p:spPr>
          <a:xfrm>
            <a:off x="5920900" y="724125"/>
            <a:ext cx="3000000" cy="40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Store clerk will be able to refer to the stationery catalogue and make an edit for that particular item.</a:t>
            </a:r>
            <a:endParaRPr/>
          </a:p>
        </p:txBody>
      </p:sp>
      <p:sp>
        <p:nvSpPr>
          <p:cNvPr id="85" name="Google Shape;85;p17"/>
          <p:cNvSpPr txBox="1"/>
          <p:nvPr/>
        </p:nvSpPr>
        <p:spPr>
          <a:xfrm>
            <a:off x="0" y="0"/>
            <a:ext cx="5569500" cy="5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rPr>
              <a:t>Stationery Catalogue For Store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nvSpPr>
        <p:spPr>
          <a:xfrm>
            <a:off x="85200" y="-63875"/>
            <a:ext cx="6411000" cy="5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rPr>
              <a:t>Stock Card</a:t>
            </a:r>
            <a:endParaRPr/>
          </a:p>
        </p:txBody>
      </p:sp>
      <p:pic>
        <p:nvPicPr>
          <p:cNvPr id="91" name="Google Shape;91;p18"/>
          <p:cNvPicPr preferRelativeResize="0"/>
          <p:nvPr/>
        </p:nvPicPr>
        <p:blipFill>
          <a:blip r:embed="rId3">
            <a:alphaModFix/>
          </a:blip>
          <a:stretch>
            <a:fillRect/>
          </a:stretch>
        </p:blipFill>
        <p:spPr>
          <a:xfrm>
            <a:off x="152400" y="529500"/>
            <a:ext cx="6015324" cy="4461601"/>
          </a:xfrm>
          <a:prstGeom prst="rect">
            <a:avLst/>
          </a:prstGeom>
          <a:noFill/>
          <a:ln>
            <a:noFill/>
          </a:ln>
        </p:spPr>
      </p:pic>
      <p:sp>
        <p:nvSpPr>
          <p:cNvPr id="92" name="Google Shape;92;p18"/>
          <p:cNvSpPr txBox="1"/>
          <p:nvPr/>
        </p:nvSpPr>
        <p:spPr>
          <a:xfrm>
            <a:off x="6167725" y="582775"/>
            <a:ext cx="2795700" cy="42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addition, each item will have its own stock card and accessible via the stationery catalogue.</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141750" y="563175"/>
            <a:ext cx="4512051" cy="3876225"/>
          </a:xfrm>
          <a:prstGeom prst="rect">
            <a:avLst/>
          </a:prstGeom>
          <a:noFill/>
          <a:ln>
            <a:noFill/>
          </a:ln>
        </p:spPr>
      </p:pic>
      <p:pic>
        <p:nvPicPr>
          <p:cNvPr id="98" name="Google Shape;98;p19"/>
          <p:cNvPicPr preferRelativeResize="0"/>
          <p:nvPr/>
        </p:nvPicPr>
        <p:blipFill>
          <a:blip r:embed="rId4">
            <a:alphaModFix/>
          </a:blip>
          <a:stretch>
            <a:fillRect/>
          </a:stretch>
        </p:blipFill>
        <p:spPr>
          <a:xfrm>
            <a:off x="4653800" y="583275"/>
            <a:ext cx="4403801" cy="3937712"/>
          </a:xfrm>
          <a:prstGeom prst="rect">
            <a:avLst/>
          </a:prstGeom>
          <a:noFill/>
          <a:ln>
            <a:noFill/>
          </a:ln>
        </p:spPr>
      </p:pic>
      <p:sp>
        <p:nvSpPr>
          <p:cNvPr id="99" name="Google Shape;99;p19"/>
          <p:cNvSpPr txBox="1"/>
          <p:nvPr/>
        </p:nvSpPr>
        <p:spPr>
          <a:xfrm>
            <a:off x="0" y="22975"/>
            <a:ext cx="88284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rPr>
              <a:t>Supplier List for Store Clerk and Store Supervisor</a:t>
            </a:r>
            <a:endParaRPr/>
          </a:p>
        </p:txBody>
      </p:sp>
      <p:sp>
        <p:nvSpPr>
          <p:cNvPr id="100" name="Google Shape;100;p19"/>
          <p:cNvSpPr txBox="1"/>
          <p:nvPr/>
        </p:nvSpPr>
        <p:spPr>
          <a:xfrm>
            <a:off x="141750" y="4573075"/>
            <a:ext cx="90306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Store Clerk and Store Supervisor will be able to check supplier’s list and the items supplied by that supplier.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Google Shape;105;p20"/>
          <p:cNvPicPr preferRelativeResize="0"/>
          <p:nvPr/>
        </p:nvPicPr>
        <p:blipFill>
          <a:blip r:embed="rId3">
            <a:alphaModFix/>
          </a:blip>
          <a:stretch>
            <a:fillRect/>
          </a:stretch>
        </p:blipFill>
        <p:spPr>
          <a:xfrm>
            <a:off x="120450" y="508250"/>
            <a:ext cx="4532700" cy="3787225"/>
          </a:xfrm>
          <a:prstGeom prst="rect">
            <a:avLst/>
          </a:prstGeom>
          <a:noFill/>
          <a:ln>
            <a:noFill/>
          </a:ln>
        </p:spPr>
      </p:pic>
      <p:pic>
        <p:nvPicPr>
          <p:cNvPr id="106" name="Google Shape;106;p20"/>
          <p:cNvPicPr preferRelativeResize="0"/>
          <p:nvPr/>
        </p:nvPicPr>
        <p:blipFill>
          <a:blip r:embed="rId4">
            <a:alphaModFix/>
          </a:blip>
          <a:stretch>
            <a:fillRect/>
          </a:stretch>
        </p:blipFill>
        <p:spPr>
          <a:xfrm>
            <a:off x="4728350" y="486950"/>
            <a:ext cx="4334174" cy="3787225"/>
          </a:xfrm>
          <a:prstGeom prst="rect">
            <a:avLst/>
          </a:prstGeom>
          <a:noFill/>
          <a:ln>
            <a:noFill/>
          </a:ln>
        </p:spPr>
      </p:pic>
      <p:sp>
        <p:nvSpPr>
          <p:cNvPr id="107" name="Google Shape;107;p20"/>
          <p:cNvSpPr txBox="1"/>
          <p:nvPr/>
        </p:nvSpPr>
        <p:spPr>
          <a:xfrm>
            <a:off x="120450" y="0"/>
            <a:ext cx="6027300" cy="4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solidFill>
                  <a:schemeClr val="dk1"/>
                </a:solidFill>
              </a:rPr>
              <a:t>Department List for Store Clerk</a:t>
            </a:r>
            <a:endParaRPr/>
          </a:p>
        </p:txBody>
      </p:sp>
      <p:sp>
        <p:nvSpPr>
          <p:cNvPr id="108" name="Google Shape;108;p20"/>
          <p:cNvSpPr txBox="1"/>
          <p:nvPr/>
        </p:nvSpPr>
        <p:spPr>
          <a:xfrm>
            <a:off x="212975" y="4373425"/>
            <a:ext cx="81894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Store Clerk, he will be able to see the department list and modify some details for that particular department.</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Purchase Order</a:t>
            </a:r>
            <a:endParaRPr/>
          </a:p>
        </p:txBody>
      </p:sp>
      <p:pic>
        <p:nvPicPr>
          <p:cNvPr id="114" name="Google Shape;114;p21"/>
          <p:cNvPicPr preferRelativeResize="0"/>
          <p:nvPr/>
        </p:nvPicPr>
        <p:blipFill rotWithShape="1">
          <a:blip r:embed="rId3">
            <a:alphaModFix/>
          </a:blip>
          <a:srcRect b="9624" l="3136" r="2684" t="0"/>
          <a:stretch/>
        </p:blipFill>
        <p:spPr>
          <a:xfrm>
            <a:off x="116325" y="712925"/>
            <a:ext cx="5327801" cy="4155799"/>
          </a:xfrm>
          <a:prstGeom prst="rect">
            <a:avLst/>
          </a:prstGeom>
          <a:noFill/>
          <a:ln>
            <a:noFill/>
          </a:ln>
        </p:spPr>
      </p:pic>
      <p:sp>
        <p:nvSpPr>
          <p:cNvPr id="115" name="Google Shape;115;p21"/>
          <p:cNvSpPr txBox="1"/>
          <p:nvPr/>
        </p:nvSpPr>
        <p:spPr>
          <a:xfrm>
            <a:off x="5623300" y="768475"/>
            <a:ext cx="3209100" cy="41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would be the screen for creating a purchase order. The user would be able to choose the supplier and also the inventory that would be purchased from that supplier.Upon clicking the Create PO, it would be sent to the supervisor or manager for approval.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