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faa37347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faa37347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update item Qty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aa37347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faa37347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create outstanding order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3f4f27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3f4f27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e3f4f270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e3f4f270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e3f4f270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e3f4f270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f8550ac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f8550ac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f8550ac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f8550ac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f8550ac1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f8550ac1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faa3734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faa3734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Purchase order Class Diagram (Based on Sequence Diagram prepared)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faa37347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faa37347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Disbursement List Class Diagram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University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238200" cy="337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29051" cy="41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8600"/>
            <a:ext cx="876300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08574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8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117300" y="156825"/>
            <a:ext cx="8892000" cy="4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825" y="76200"/>
            <a:ext cx="535647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940050" cy="454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6205250" cy="46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75" y="138325"/>
            <a:ext cx="6813625" cy="391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095475" cy="37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