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a6bba4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a6bba4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a6bba4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a6bba4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a6bba4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a6bba4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a6bba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a6bba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f278b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f278b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278c3df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278c3df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f278ba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f278ba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f278ba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f278ba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f278ba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f278ba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f278ba9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f278ba9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ed1969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ed1969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f278c3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f278c3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f278c3df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f278c3df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0e9957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0e9957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f278c3df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f278c3df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f278c3df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f278c3df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f278c3df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f278c3df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f278c3df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f278c3df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f278b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f278b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Disbursement List Controller should be changed into the procurement controller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f278be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f278be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f278be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f278be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a6bba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a6bba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0cff423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0cff423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0cff423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0cff42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0cff42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0cff42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bf5b7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bf5b7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ed1969d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ed1969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ed1969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ed1969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ebf5b7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ebf5b7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ebf5b7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ebf5b7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a6bba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a6bba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2225"/>
            <a:ext cx="8839200" cy="355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Collection Point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900"/>
            <a:ext cx="8839200" cy="375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Substitute Approver and notification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750"/>
            <a:ext cx="8839200" cy="3821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Department Representative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202500" y="167050"/>
            <a:ext cx="4110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Stationery/Product Info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450"/>
            <a:ext cx="8839202" cy="43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152400" y="61650"/>
            <a:ext cx="8520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Retrieve Stock Card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9650"/>
            <a:ext cx="8654433" cy="43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152400" y="0"/>
            <a:ext cx="2470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Maintain Stationery Details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650"/>
            <a:ext cx="8217927" cy="4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85175" y="74525"/>
            <a:ext cx="252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Maintain</a:t>
            </a:r>
            <a:r>
              <a:rPr lang="en">
                <a:solidFill>
                  <a:schemeClr val="dk1"/>
                </a:solidFill>
              </a:rPr>
              <a:t> Supplier Details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625"/>
            <a:ext cx="8611951" cy="43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223800" y="49925"/>
            <a:ext cx="2715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Maintain</a:t>
            </a:r>
            <a:r>
              <a:rPr lang="en">
                <a:solidFill>
                  <a:schemeClr val="dk1"/>
                </a:solidFill>
              </a:rPr>
              <a:t> Department Details</a:t>
            </a: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1025"/>
            <a:ext cx="8839200" cy="428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675"/>
            <a:ext cx="8255700" cy="44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277050" y="71225"/>
            <a:ext cx="2715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Consolidated Request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2400" y="59850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 Diagram - Assign Tour Leader, Create Tour, Book Tour, Depart Tour, Complete Tour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6450"/>
            <a:ext cx="8839201" cy="43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931800" y="314625"/>
            <a:ext cx="22122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 DONT TOUCH!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185600" y="26525"/>
            <a:ext cx="361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ADJUSTMENT VOUCHER</a:t>
            </a:r>
            <a:endParaRPr b="1"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525"/>
            <a:ext cx="8106375" cy="4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185600" y="26525"/>
            <a:ext cx="380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LOW STOCK INVENTORY</a:t>
            </a:r>
            <a:endParaRPr b="1"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525"/>
            <a:ext cx="8278701" cy="4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185600" y="26525"/>
            <a:ext cx="380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INVENTORY LIST</a:t>
            </a:r>
            <a:endParaRPr b="1"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5" y="499675"/>
            <a:ext cx="7761701" cy="4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185600" y="26525"/>
            <a:ext cx="380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STATIONERY REQUISITION TRENDS</a:t>
            </a:r>
            <a:endParaRPr b="1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5" y="572525"/>
            <a:ext cx="7748450" cy="4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185600" y="26525"/>
            <a:ext cx="429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DEPARTMENT REQUISITION TRENDS</a:t>
            </a:r>
            <a:endParaRPr b="1"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570025"/>
            <a:ext cx="7606524" cy="4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185600" y="26525"/>
            <a:ext cx="556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APPROVE ADJUSTMENT </a:t>
            </a:r>
            <a:r>
              <a:rPr lang="en"/>
              <a:t>REQUEST</a:t>
            </a:r>
            <a:r>
              <a:rPr b="1" lang="en"/>
              <a:t>- STORE SUPERVISOR</a:t>
            </a:r>
            <a:endParaRPr b="1"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525"/>
            <a:ext cx="8212424" cy="4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/>
        </p:nvSpPr>
        <p:spPr>
          <a:xfrm>
            <a:off x="185600" y="26525"/>
            <a:ext cx="548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APPROVE ADJUSTMENT REQUEST - STORE MANAGER</a:t>
            </a:r>
            <a:endParaRPr b="1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525"/>
            <a:ext cx="8331725" cy="43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 PO</a:t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8772400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 PO</a:t>
            </a:r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8520601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Maintain </a:t>
            </a:r>
            <a:r>
              <a:rPr lang="en"/>
              <a:t>View Disbursement List</a:t>
            </a:r>
            <a:endParaRPr/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714175" cy="3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Web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</a:t>
            </a:r>
            <a:r>
              <a:rPr lang="en"/>
              <a:t> Disbursement List</a:t>
            </a:r>
            <a:endParaRPr/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7165925" cy="40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Outstanding Order</a:t>
            </a:r>
            <a:endParaRPr/>
          </a:p>
        </p:txBody>
      </p:sp>
      <p:pic>
        <p:nvPicPr>
          <p:cNvPr id="233" name="Google Shape;2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448276" cy="40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Item Quantity</a:t>
            </a: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6602251" cy="3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Requisition Form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250"/>
            <a:ext cx="9144000" cy="4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 Requisition Form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50"/>
            <a:ext cx="9144000" cy="4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Substitute Approver and notification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-1717" r="-1727" t="0"/>
          <a:stretch/>
        </p:blipFill>
        <p:spPr>
          <a:xfrm>
            <a:off x="0" y="1074050"/>
            <a:ext cx="9144000" cy="4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Department Representative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50"/>
            <a:ext cx="9144001" cy="4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Collection Point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50"/>
            <a:ext cx="9144000" cy="4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