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maintain encompasses search, generate?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PO has many items, and to do normalisation, we have to have 2 different tables(another DTO and DAO) to maintain the information(??)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reference another system’s DAO, do we need to draw out the entire use-case on the other system as well? Or can we interface with the other system’s boundary?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df8740ce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df8740ce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ddf8740ce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ddf8740ce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ddf8740c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ddf8740c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ddf8740ce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5ddf8740ce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ddf8740ce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ddf8740ce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ded96ac6c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ded96ac6c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ded96ac6c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5ded96ac6c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5ded96ac6c_1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5ded96ac6c_1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ded96ac6c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ded96ac6c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5ded96ac6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5ded96ac6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f4ff9ca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f4ff9ca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5ded96ac6c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5ded96ac6c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5ded96ac6c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5ded96ac6c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ded96ac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ded96ac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5ded96ac6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5ded96ac6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ded96ac6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ded96ac6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5ded96ac6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5ded96ac6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5ded96ac6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5ded96ac6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ded96ac6c_7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ded96ac6c_7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5ded96ac6c_7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5ded96ac6c_7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5ded96ac6c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5ded96ac6c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cb92dbf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cb92dbf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5ded96ac6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5ded96ac6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5ded96ac6c_7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5ded96ac6c_7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5ded96ac6c_7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5ded96ac6c_7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5ded96ac6c_7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5ded96ac6c_7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5ded96ac6c_7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5ded96ac6c_7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5ded96ac6c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5ded96ac6c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e0081d7a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e0081d7a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5e0081d7a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5e0081d7a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5e0081d7a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5e0081d7a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ded96ac6c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ded96ac6c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ded96ac6c_1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ded96ac6c_1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ddf8740ce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ddf8740ce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ddf8740ce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ddf8740ce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ddf8740ce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ddf8740ce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ddf8740ce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ddf8740ce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55CC"/>
                </a:solidFill>
              </a:rPr>
              <a:t>Use Case and Activity Diagram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Appoint Department Representative and notification</a:t>
            </a:r>
            <a:endParaRPr/>
          </a:p>
        </p:txBody>
      </p:sp>
      <p:sp>
        <p:nvSpPr>
          <p:cNvPr id="401" name="Google Shape;401;p22"/>
          <p:cNvSpPr/>
          <p:nvPr/>
        </p:nvSpPr>
        <p:spPr>
          <a:xfrm>
            <a:off x="5954900" y="113110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5349500" y="1699025"/>
            <a:ext cx="14466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Employee List</a:t>
            </a:r>
            <a:endParaRPr sz="1000"/>
          </a:p>
        </p:txBody>
      </p:sp>
      <p:sp>
        <p:nvSpPr>
          <p:cNvPr id="403" name="Google Shape;403;p22"/>
          <p:cNvSpPr/>
          <p:nvPr/>
        </p:nvSpPr>
        <p:spPr>
          <a:xfrm>
            <a:off x="5903300" y="4018475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5954900" y="40720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5" name="Google Shape;405;p22"/>
          <p:cNvCxnSpPr>
            <a:stCxn id="401" idx="4"/>
            <a:endCxn id="402" idx="0"/>
          </p:cNvCxnSpPr>
          <p:nvPr/>
        </p:nvCxnSpPr>
        <p:spPr>
          <a:xfrm>
            <a:off x="6072800" y="1366900"/>
            <a:ext cx="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22"/>
          <p:cNvCxnSpPr/>
          <p:nvPr/>
        </p:nvCxnSpPr>
        <p:spPr>
          <a:xfrm>
            <a:off x="6072800" y="3438450"/>
            <a:ext cx="0" cy="5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22"/>
          <p:cNvSpPr/>
          <p:nvPr/>
        </p:nvSpPr>
        <p:spPr>
          <a:xfrm>
            <a:off x="8152888" y="1577971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" name="Google Shape;408;p22"/>
          <p:cNvCxnSpPr/>
          <p:nvPr/>
        </p:nvCxnSpPr>
        <p:spPr>
          <a:xfrm>
            <a:off x="7960138" y="1884863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22"/>
          <p:cNvSpPr txBox="1"/>
          <p:nvPr/>
        </p:nvSpPr>
        <p:spPr>
          <a:xfrm>
            <a:off x="7772725" y="1906975"/>
            <a:ext cx="1275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Employee List</a:t>
            </a:r>
            <a:endParaRPr sz="1000"/>
          </a:p>
        </p:txBody>
      </p:sp>
      <p:sp>
        <p:nvSpPr>
          <p:cNvPr id="410" name="Google Shape;410;p22"/>
          <p:cNvSpPr/>
          <p:nvPr/>
        </p:nvSpPr>
        <p:spPr>
          <a:xfrm>
            <a:off x="5349500" y="2420550"/>
            <a:ext cx="14466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Appoint Department Representative</a:t>
            </a:r>
            <a:endParaRPr sz="1000"/>
          </a:p>
        </p:txBody>
      </p:sp>
      <p:cxnSp>
        <p:nvCxnSpPr>
          <p:cNvPr id="411" name="Google Shape;411;p22"/>
          <p:cNvCxnSpPr>
            <a:endCxn id="410" idx="0"/>
          </p:cNvCxnSpPr>
          <p:nvPr/>
        </p:nvCxnSpPr>
        <p:spPr>
          <a:xfrm>
            <a:off x="6072800" y="2088450"/>
            <a:ext cx="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22"/>
          <p:cNvCxnSpPr>
            <a:stCxn id="409" idx="1"/>
            <a:endCxn id="402" idx="3"/>
          </p:cNvCxnSpPr>
          <p:nvPr/>
        </p:nvCxnSpPr>
        <p:spPr>
          <a:xfrm rot="10800000">
            <a:off x="6796225" y="1870525"/>
            <a:ext cx="976500" cy="1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22"/>
          <p:cNvCxnSpPr>
            <a:endCxn id="409" idx="1"/>
          </p:cNvCxnSpPr>
          <p:nvPr/>
        </p:nvCxnSpPr>
        <p:spPr>
          <a:xfrm flipH="1" rot="10800000">
            <a:off x="6958825" y="2060425"/>
            <a:ext cx="8139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14" name="Google Shape;414;p22"/>
          <p:cNvSpPr/>
          <p:nvPr/>
        </p:nvSpPr>
        <p:spPr>
          <a:xfrm>
            <a:off x="1960950" y="1618050"/>
            <a:ext cx="1532400" cy="738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Appoint Department Representative</a:t>
            </a:r>
            <a:endParaRPr sz="1000"/>
          </a:p>
        </p:txBody>
      </p:sp>
      <p:pic>
        <p:nvPicPr>
          <p:cNvPr id="415" name="Google Shape;4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75" y="167760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2"/>
          <p:cNvSpPr txBox="1"/>
          <p:nvPr/>
        </p:nvSpPr>
        <p:spPr>
          <a:xfrm>
            <a:off x="581025" y="2224200"/>
            <a:ext cx="1030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Department  Head</a:t>
            </a:r>
            <a:endParaRPr sz="1000"/>
          </a:p>
        </p:txBody>
      </p:sp>
      <p:cxnSp>
        <p:nvCxnSpPr>
          <p:cNvPr id="417" name="Google Shape;417;p22"/>
          <p:cNvCxnSpPr>
            <a:endCxn id="414" idx="2"/>
          </p:cNvCxnSpPr>
          <p:nvPr/>
        </p:nvCxnSpPr>
        <p:spPr>
          <a:xfrm>
            <a:off x="1168050" y="1982400"/>
            <a:ext cx="792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22"/>
          <p:cNvSpPr/>
          <p:nvPr/>
        </p:nvSpPr>
        <p:spPr>
          <a:xfrm>
            <a:off x="5349500" y="3095550"/>
            <a:ext cx="14466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 email to appointed employee</a:t>
            </a:r>
            <a:endParaRPr sz="1000"/>
          </a:p>
        </p:txBody>
      </p:sp>
      <p:cxnSp>
        <p:nvCxnSpPr>
          <p:cNvPr id="419" name="Google Shape;419;p22"/>
          <p:cNvCxnSpPr>
            <a:endCxn id="418" idx="0"/>
          </p:cNvCxnSpPr>
          <p:nvPr/>
        </p:nvCxnSpPr>
        <p:spPr>
          <a:xfrm>
            <a:off x="6072800" y="2763450"/>
            <a:ext cx="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22"/>
          <p:cNvSpPr/>
          <p:nvPr/>
        </p:nvSpPr>
        <p:spPr>
          <a:xfrm>
            <a:off x="1859300" y="3450700"/>
            <a:ext cx="1634100" cy="997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Notify on appointment of department representative</a:t>
            </a:r>
            <a:endParaRPr sz="1000"/>
          </a:p>
        </p:txBody>
      </p:sp>
      <p:pic>
        <p:nvPicPr>
          <p:cNvPr id="421" name="Google Shape;4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25" y="35102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2"/>
          <p:cNvSpPr txBox="1"/>
          <p:nvPr/>
        </p:nvSpPr>
        <p:spPr>
          <a:xfrm>
            <a:off x="479375" y="4056850"/>
            <a:ext cx="1030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Department Staff</a:t>
            </a:r>
            <a:endParaRPr sz="1000"/>
          </a:p>
        </p:txBody>
      </p:sp>
      <p:cxnSp>
        <p:nvCxnSpPr>
          <p:cNvPr id="423" name="Google Shape;423;p22"/>
          <p:cNvCxnSpPr>
            <a:stCxn id="420" idx="2"/>
            <a:endCxn id="421" idx="3"/>
          </p:cNvCxnSpPr>
          <p:nvPr/>
        </p:nvCxnSpPr>
        <p:spPr>
          <a:xfrm rot="10800000">
            <a:off x="986900" y="3783550"/>
            <a:ext cx="872400" cy="1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/>
          <p:nvPr/>
        </p:nvSpPr>
        <p:spPr>
          <a:xfrm>
            <a:off x="428625" y="4512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Appoint Substitute Approver and notification</a:t>
            </a: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5954900" y="113110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5349500" y="1699025"/>
            <a:ext cx="14466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List of Employees</a:t>
            </a:r>
            <a:endParaRPr sz="1000"/>
          </a:p>
        </p:txBody>
      </p:sp>
      <p:sp>
        <p:nvSpPr>
          <p:cNvPr id="431" name="Google Shape;431;p23"/>
          <p:cNvSpPr/>
          <p:nvPr/>
        </p:nvSpPr>
        <p:spPr>
          <a:xfrm>
            <a:off x="5903300" y="3993550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5954900" y="404710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3" name="Google Shape;433;p23"/>
          <p:cNvCxnSpPr>
            <a:stCxn id="429" idx="4"/>
            <a:endCxn id="430" idx="0"/>
          </p:cNvCxnSpPr>
          <p:nvPr/>
        </p:nvCxnSpPr>
        <p:spPr>
          <a:xfrm>
            <a:off x="6072800" y="1366900"/>
            <a:ext cx="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23"/>
          <p:cNvCxnSpPr/>
          <p:nvPr/>
        </p:nvCxnSpPr>
        <p:spPr>
          <a:xfrm>
            <a:off x="6072800" y="3413525"/>
            <a:ext cx="0" cy="5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23"/>
          <p:cNvSpPr/>
          <p:nvPr/>
        </p:nvSpPr>
        <p:spPr>
          <a:xfrm>
            <a:off x="5349500" y="2420550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chosen Employee as Approver</a:t>
            </a:r>
            <a:endParaRPr sz="1000"/>
          </a:p>
        </p:txBody>
      </p:sp>
      <p:cxnSp>
        <p:nvCxnSpPr>
          <p:cNvPr id="436" name="Google Shape;436;p23"/>
          <p:cNvCxnSpPr>
            <a:endCxn id="435" idx="0"/>
          </p:cNvCxnSpPr>
          <p:nvPr/>
        </p:nvCxnSpPr>
        <p:spPr>
          <a:xfrm>
            <a:off x="6072800" y="2088450"/>
            <a:ext cx="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23"/>
          <p:cNvCxnSpPr>
            <a:endCxn id="430" idx="3"/>
          </p:cNvCxnSpPr>
          <p:nvPr/>
        </p:nvCxnSpPr>
        <p:spPr>
          <a:xfrm rot="10800000">
            <a:off x="6796100" y="1870475"/>
            <a:ext cx="8139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38" name="Google Shape;438;p23"/>
          <p:cNvSpPr/>
          <p:nvPr/>
        </p:nvSpPr>
        <p:spPr>
          <a:xfrm>
            <a:off x="1960950" y="1389450"/>
            <a:ext cx="1275300" cy="738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Appoint Substitute Approver</a:t>
            </a:r>
            <a:endParaRPr sz="1000"/>
          </a:p>
        </p:txBody>
      </p:sp>
      <p:pic>
        <p:nvPicPr>
          <p:cNvPr id="439" name="Google Shape;4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75" y="144900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3"/>
          <p:cNvSpPr txBox="1"/>
          <p:nvPr/>
        </p:nvSpPr>
        <p:spPr>
          <a:xfrm>
            <a:off x="581025" y="1995600"/>
            <a:ext cx="1030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Department  Head</a:t>
            </a:r>
            <a:endParaRPr sz="1000"/>
          </a:p>
        </p:txBody>
      </p:sp>
      <p:cxnSp>
        <p:nvCxnSpPr>
          <p:cNvPr id="441" name="Google Shape;441;p23"/>
          <p:cNvCxnSpPr>
            <a:endCxn id="438" idx="2"/>
          </p:cNvCxnSpPr>
          <p:nvPr/>
        </p:nvCxnSpPr>
        <p:spPr>
          <a:xfrm>
            <a:off x="1168050" y="1753800"/>
            <a:ext cx="792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23"/>
          <p:cNvCxnSpPr>
            <a:stCxn id="435" idx="3"/>
          </p:cNvCxnSpPr>
          <p:nvPr/>
        </p:nvCxnSpPr>
        <p:spPr>
          <a:xfrm flipH="1" rot="10800000">
            <a:off x="6796100" y="2305200"/>
            <a:ext cx="9621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43" name="Google Shape;443;p23"/>
          <p:cNvSpPr/>
          <p:nvPr/>
        </p:nvSpPr>
        <p:spPr>
          <a:xfrm>
            <a:off x="5349500" y="3182550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 email to appointed employee</a:t>
            </a:r>
            <a:endParaRPr sz="1000"/>
          </a:p>
        </p:txBody>
      </p:sp>
      <p:cxnSp>
        <p:nvCxnSpPr>
          <p:cNvPr id="444" name="Google Shape;444;p23"/>
          <p:cNvCxnSpPr>
            <a:endCxn id="443" idx="0"/>
          </p:cNvCxnSpPr>
          <p:nvPr/>
        </p:nvCxnSpPr>
        <p:spPr>
          <a:xfrm>
            <a:off x="6072800" y="2850450"/>
            <a:ext cx="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23"/>
          <p:cNvSpPr/>
          <p:nvPr/>
        </p:nvSpPr>
        <p:spPr>
          <a:xfrm>
            <a:off x="1859300" y="3222100"/>
            <a:ext cx="1275300" cy="738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Notify on appointment of substitute approver</a:t>
            </a:r>
            <a:endParaRPr sz="1000"/>
          </a:p>
        </p:txBody>
      </p:sp>
      <p:pic>
        <p:nvPicPr>
          <p:cNvPr id="446" name="Google Shape;4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25" y="32816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3"/>
          <p:cNvSpPr txBox="1"/>
          <p:nvPr/>
        </p:nvSpPr>
        <p:spPr>
          <a:xfrm>
            <a:off x="479375" y="3828250"/>
            <a:ext cx="1030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Department Staff</a:t>
            </a:r>
            <a:endParaRPr sz="1000"/>
          </a:p>
        </p:txBody>
      </p:sp>
      <p:cxnSp>
        <p:nvCxnSpPr>
          <p:cNvPr id="448" name="Google Shape;448;p23"/>
          <p:cNvCxnSpPr>
            <a:stCxn id="445" idx="2"/>
            <a:endCxn id="446" idx="3"/>
          </p:cNvCxnSpPr>
          <p:nvPr/>
        </p:nvCxnSpPr>
        <p:spPr>
          <a:xfrm rot="10800000">
            <a:off x="986900" y="3554950"/>
            <a:ext cx="872400" cy="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Google Shape;449;p23"/>
          <p:cNvSpPr/>
          <p:nvPr/>
        </p:nvSpPr>
        <p:spPr>
          <a:xfrm>
            <a:off x="8076688" y="1958971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0" name="Google Shape;450;p23"/>
          <p:cNvCxnSpPr/>
          <p:nvPr/>
        </p:nvCxnSpPr>
        <p:spPr>
          <a:xfrm>
            <a:off x="7883938" y="2265863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23"/>
          <p:cNvSpPr txBox="1"/>
          <p:nvPr/>
        </p:nvSpPr>
        <p:spPr>
          <a:xfrm>
            <a:off x="7696525" y="2287975"/>
            <a:ext cx="1275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Employee List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Approve </a:t>
            </a:r>
            <a:r>
              <a:rPr lang="en"/>
              <a:t>Requisition</a:t>
            </a:r>
            <a:r>
              <a:rPr lang="en"/>
              <a:t> Form</a:t>
            </a: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5954900" y="53045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5349500" y="1093850"/>
            <a:ext cx="14466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Receive notification of </a:t>
            </a:r>
            <a:r>
              <a:rPr lang="en" sz="1000"/>
              <a:t>form</a:t>
            </a:r>
            <a:r>
              <a:rPr lang="en" sz="1000"/>
              <a:t> submitted</a:t>
            </a:r>
            <a:endParaRPr sz="1000"/>
          </a:p>
        </p:txBody>
      </p:sp>
      <p:sp>
        <p:nvSpPr>
          <p:cNvPr id="459" name="Google Shape;459;p24"/>
          <p:cNvSpPr/>
          <p:nvPr/>
        </p:nvSpPr>
        <p:spPr>
          <a:xfrm>
            <a:off x="5907200" y="4689925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4"/>
          <p:cNvSpPr/>
          <p:nvPr/>
        </p:nvSpPr>
        <p:spPr>
          <a:xfrm>
            <a:off x="5958800" y="474347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" name="Google Shape;461;p24"/>
          <p:cNvCxnSpPr>
            <a:stCxn id="457" idx="4"/>
          </p:cNvCxnSpPr>
          <p:nvPr/>
        </p:nvCxnSpPr>
        <p:spPr>
          <a:xfrm>
            <a:off x="6072800" y="766250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24"/>
          <p:cNvCxnSpPr/>
          <p:nvPr/>
        </p:nvCxnSpPr>
        <p:spPr>
          <a:xfrm>
            <a:off x="6076700" y="4109900"/>
            <a:ext cx="0" cy="5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24"/>
          <p:cNvSpPr/>
          <p:nvPr/>
        </p:nvSpPr>
        <p:spPr>
          <a:xfrm>
            <a:off x="5353400" y="3726525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 email to notify department staff and store clerk</a:t>
            </a:r>
            <a:endParaRPr sz="1000"/>
          </a:p>
        </p:txBody>
      </p:sp>
      <p:cxnSp>
        <p:nvCxnSpPr>
          <p:cNvPr id="464" name="Google Shape;464;p24"/>
          <p:cNvCxnSpPr>
            <a:endCxn id="463" idx="0"/>
          </p:cNvCxnSpPr>
          <p:nvPr/>
        </p:nvCxnSpPr>
        <p:spPr>
          <a:xfrm>
            <a:off x="6076700" y="3024525"/>
            <a:ext cx="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24"/>
          <p:cNvSpPr/>
          <p:nvPr/>
        </p:nvSpPr>
        <p:spPr>
          <a:xfrm>
            <a:off x="2418375" y="1310850"/>
            <a:ext cx="1275300" cy="738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Approve Requisition Form</a:t>
            </a:r>
            <a:endParaRPr sz="1000"/>
          </a:p>
        </p:txBody>
      </p:sp>
      <p:pic>
        <p:nvPicPr>
          <p:cNvPr id="466" name="Google Shape;4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75" y="137280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4"/>
          <p:cNvSpPr txBox="1"/>
          <p:nvPr/>
        </p:nvSpPr>
        <p:spPr>
          <a:xfrm>
            <a:off x="581025" y="1919400"/>
            <a:ext cx="1030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Department  Head</a:t>
            </a:r>
            <a:endParaRPr sz="1000"/>
          </a:p>
        </p:txBody>
      </p:sp>
      <p:cxnSp>
        <p:nvCxnSpPr>
          <p:cNvPr id="468" name="Google Shape;468;p24"/>
          <p:cNvCxnSpPr>
            <a:endCxn id="465" idx="2"/>
          </p:cNvCxnSpPr>
          <p:nvPr/>
        </p:nvCxnSpPr>
        <p:spPr>
          <a:xfrm flipH="1" rot="10800000">
            <a:off x="1404675" y="1680000"/>
            <a:ext cx="1013700" cy="1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24"/>
          <p:cNvSpPr/>
          <p:nvPr/>
        </p:nvSpPr>
        <p:spPr>
          <a:xfrm>
            <a:off x="2404725" y="2351325"/>
            <a:ext cx="1275300" cy="738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Receive notification of submitted form</a:t>
            </a:r>
            <a:endParaRPr sz="1000"/>
          </a:p>
        </p:txBody>
      </p:sp>
      <p:cxnSp>
        <p:nvCxnSpPr>
          <p:cNvPr id="470" name="Google Shape;470;p24"/>
          <p:cNvCxnSpPr>
            <a:stCxn id="469" idx="2"/>
          </p:cNvCxnSpPr>
          <p:nvPr/>
        </p:nvCxnSpPr>
        <p:spPr>
          <a:xfrm rot="10800000">
            <a:off x="1475925" y="2222175"/>
            <a:ext cx="928800" cy="4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24"/>
          <p:cNvSpPr/>
          <p:nvPr/>
        </p:nvSpPr>
        <p:spPr>
          <a:xfrm>
            <a:off x="5349500" y="1764338"/>
            <a:ext cx="14466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</a:t>
            </a:r>
            <a:r>
              <a:rPr lang="en" sz="1000"/>
              <a:t>From to approve</a:t>
            </a:r>
            <a:endParaRPr sz="1000"/>
          </a:p>
        </p:txBody>
      </p:sp>
      <p:cxnSp>
        <p:nvCxnSpPr>
          <p:cNvPr id="472" name="Google Shape;472;p24"/>
          <p:cNvCxnSpPr/>
          <p:nvPr/>
        </p:nvCxnSpPr>
        <p:spPr>
          <a:xfrm>
            <a:off x="6072800" y="1436738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24"/>
          <p:cNvSpPr/>
          <p:nvPr/>
        </p:nvSpPr>
        <p:spPr>
          <a:xfrm>
            <a:off x="5353400" y="2431525"/>
            <a:ext cx="1446600" cy="593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Approve?</a:t>
            </a:r>
            <a:endParaRPr sz="900"/>
          </a:p>
        </p:txBody>
      </p:sp>
      <p:cxnSp>
        <p:nvCxnSpPr>
          <p:cNvPr id="474" name="Google Shape;474;p24"/>
          <p:cNvCxnSpPr/>
          <p:nvPr/>
        </p:nvCxnSpPr>
        <p:spPr>
          <a:xfrm>
            <a:off x="6068900" y="2082575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24"/>
          <p:cNvCxnSpPr/>
          <p:nvPr/>
        </p:nvCxnSpPr>
        <p:spPr>
          <a:xfrm>
            <a:off x="6800000" y="2724625"/>
            <a:ext cx="449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24"/>
          <p:cNvSpPr txBox="1"/>
          <p:nvPr/>
        </p:nvSpPr>
        <p:spPr>
          <a:xfrm>
            <a:off x="5512100" y="3204125"/>
            <a:ext cx="568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sp>
        <p:nvSpPr>
          <p:cNvPr id="477" name="Google Shape;477;p24"/>
          <p:cNvSpPr txBox="1"/>
          <p:nvPr/>
        </p:nvSpPr>
        <p:spPr>
          <a:xfrm>
            <a:off x="6681200" y="2353950"/>
            <a:ext cx="568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sp>
        <p:nvSpPr>
          <p:cNvPr id="478" name="Google Shape;478;p24"/>
          <p:cNvSpPr/>
          <p:nvPr/>
        </p:nvSpPr>
        <p:spPr>
          <a:xfrm>
            <a:off x="7803500" y="3412600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7855100" y="346615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0" name="Google Shape;480;p24"/>
          <p:cNvCxnSpPr/>
          <p:nvPr/>
        </p:nvCxnSpPr>
        <p:spPr>
          <a:xfrm>
            <a:off x="7973000" y="2832575"/>
            <a:ext cx="0" cy="5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24"/>
          <p:cNvSpPr/>
          <p:nvPr/>
        </p:nvSpPr>
        <p:spPr>
          <a:xfrm>
            <a:off x="7249700" y="2449200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 email to notify </a:t>
            </a:r>
            <a:r>
              <a:rPr lang="en" sz="1000"/>
              <a:t>department staff</a:t>
            </a:r>
            <a:endParaRPr sz="1000"/>
          </a:p>
        </p:txBody>
      </p:sp>
      <p:sp>
        <p:nvSpPr>
          <p:cNvPr id="482" name="Google Shape;482;p24"/>
          <p:cNvSpPr/>
          <p:nvPr/>
        </p:nvSpPr>
        <p:spPr>
          <a:xfrm>
            <a:off x="1859300" y="3450700"/>
            <a:ext cx="1275300" cy="738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Notify on approval of requisition form</a:t>
            </a:r>
            <a:endParaRPr sz="1000"/>
          </a:p>
        </p:txBody>
      </p:sp>
      <p:pic>
        <p:nvPicPr>
          <p:cNvPr id="483" name="Google Shape;4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25" y="35102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4"/>
          <p:cNvSpPr txBox="1"/>
          <p:nvPr/>
        </p:nvSpPr>
        <p:spPr>
          <a:xfrm>
            <a:off x="479375" y="4056850"/>
            <a:ext cx="1030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Department Staff</a:t>
            </a:r>
            <a:endParaRPr sz="1000"/>
          </a:p>
        </p:txBody>
      </p:sp>
      <p:cxnSp>
        <p:nvCxnSpPr>
          <p:cNvPr id="485" name="Google Shape;485;p24"/>
          <p:cNvCxnSpPr>
            <a:stCxn id="482" idx="2"/>
            <a:endCxn id="483" idx="3"/>
          </p:cNvCxnSpPr>
          <p:nvPr/>
        </p:nvCxnSpPr>
        <p:spPr>
          <a:xfrm rot="10800000">
            <a:off x="986900" y="3783550"/>
            <a:ext cx="872400" cy="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24"/>
          <p:cNvCxnSpPr/>
          <p:nvPr/>
        </p:nvCxnSpPr>
        <p:spPr>
          <a:xfrm>
            <a:off x="3132788" y="3893025"/>
            <a:ext cx="798000" cy="1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87" name="Google Shape;4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025" y="37352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24"/>
          <p:cNvSpPr txBox="1"/>
          <p:nvPr/>
        </p:nvSpPr>
        <p:spPr>
          <a:xfrm>
            <a:off x="3907875" y="4262450"/>
            <a:ext cx="1030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Clerk</a:t>
            </a:r>
            <a:endParaRPr sz="1000"/>
          </a:p>
        </p:txBody>
      </p:sp>
      <p:cxnSp>
        <p:nvCxnSpPr>
          <p:cNvPr id="489" name="Google Shape;489;p24"/>
          <p:cNvCxnSpPr>
            <a:endCxn id="490" idx="1"/>
          </p:cNvCxnSpPr>
          <p:nvPr/>
        </p:nvCxnSpPr>
        <p:spPr>
          <a:xfrm>
            <a:off x="6796247" y="3917890"/>
            <a:ext cx="613500" cy="4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90" name="Google Shape;490;p24"/>
          <p:cNvSpPr/>
          <p:nvPr/>
        </p:nvSpPr>
        <p:spPr>
          <a:xfrm>
            <a:off x="7361288" y="428184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1" name="Google Shape;491;p24"/>
          <p:cNvCxnSpPr/>
          <p:nvPr/>
        </p:nvCxnSpPr>
        <p:spPr>
          <a:xfrm>
            <a:off x="7168538" y="458873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24"/>
          <p:cNvSpPr txBox="1"/>
          <p:nvPr/>
        </p:nvSpPr>
        <p:spPr>
          <a:xfrm>
            <a:off x="6889100" y="4617450"/>
            <a:ext cx="13179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RequisitionFormList</a:t>
            </a:r>
            <a:endParaRPr sz="1000"/>
          </a:p>
        </p:txBody>
      </p:sp>
      <p:cxnSp>
        <p:nvCxnSpPr>
          <p:cNvPr id="493" name="Google Shape;493;p24"/>
          <p:cNvCxnSpPr>
            <a:endCxn id="490" idx="0"/>
          </p:cNvCxnSpPr>
          <p:nvPr/>
        </p:nvCxnSpPr>
        <p:spPr>
          <a:xfrm>
            <a:off x="7503938" y="3035346"/>
            <a:ext cx="22800" cy="12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5"/>
          <p:cNvSpPr/>
          <p:nvPr/>
        </p:nvSpPr>
        <p:spPr>
          <a:xfrm>
            <a:off x="7462800" y="1722913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7514400" y="1776463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Collection/O</a:t>
            </a:r>
            <a:r>
              <a:rPr lang="en"/>
              <a:t>ut of Stock Notification</a:t>
            </a:r>
            <a:endParaRPr/>
          </a:p>
        </p:txBody>
      </p:sp>
      <p:sp>
        <p:nvSpPr>
          <p:cNvPr id="501" name="Google Shape;501;p25"/>
          <p:cNvSpPr/>
          <p:nvPr/>
        </p:nvSpPr>
        <p:spPr>
          <a:xfrm>
            <a:off x="6113725" y="10784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2" name="Google Shape;502;p25"/>
          <p:cNvCxnSpPr>
            <a:stCxn id="501" idx="4"/>
          </p:cNvCxnSpPr>
          <p:nvPr/>
        </p:nvCxnSpPr>
        <p:spPr>
          <a:xfrm>
            <a:off x="6231625" y="1314225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03" name="Google Shape;5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75" y="137280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25"/>
          <p:cNvSpPr txBox="1"/>
          <p:nvPr/>
        </p:nvSpPr>
        <p:spPr>
          <a:xfrm>
            <a:off x="581025" y="1919400"/>
            <a:ext cx="1030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Employee</a:t>
            </a:r>
            <a:endParaRPr sz="1000"/>
          </a:p>
        </p:txBody>
      </p:sp>
      <p:sp>
        <p:nvSpPr>
          <p:cNvPr id="505" name="Google Shape;505;p25"/>
          <p:cNvSpPr/>
          <p:nvPr/>
        </p:nvSpPr>
        <p:spPr>
          <a:xfrm>
            <a:off x="2335625" y="1327075"/>
            <a:ext cx="1275300" cy="738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Receive notification for Out of stock items</a:t>
            </a:r>
            <a:endParaRPr sz="1000"/>
          </a:p>
        </p:txBody>
      </p:sp>
      <p:cxnSp>
        <p:nvCxnSpPr>
          <p:cNvPr id="506" name="Google Shape;506;p25"/>
          <p:cNvCxnSpPr>
            <a:stCxn id="505" idx="2"/>
          </p:cNvCxnSpPr>
          <p:nvPr/>
        </p:nvCxnSpPr>
        <p:spPr>
          <a:xfrm flipH="1">
            <a:off x="1400825" y="1696225"/>
            <a:ext cx="9348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25"/>
          <p:cNvCxnSpPr/>
          <p:nvPr/>
        </p:nvCxnSpPr>
        <p:spPr>
          <a:xfrm>
            <a:off x="6226075" y="2190913"/>
            <a:ext cx="111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25"/>
          <p:cNvSpPr/>
          <p:nvPr/>
        </p:nvSpPr>
        <p:spPr>
          <a:xfrm>
            <a:off x="5442325" y="1597813"/>
            <a:ext cx="1570800" cy="593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 stock ready for collection?</a:t>
            </a:r>
            <a:endParaRPr sz="900"/>
          </a:p>
        </p:txBody>
      </p:sp>
      <p:cxnSp>
        <p:nvCxnSpPr>
          <p:cNvPr id="509" name="Google Shape;509;p25"/>
          <p:cNvCxnSpPr/>
          <p:nvPr/>
        </p:nvCxnSpPr>
        <p:spPr>
          <a:xfrm>
            <a:off x="7013100" y="1890913"/>
            <a:ext cx="449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25"/>
          <p:cNvSpPr txBox="1"/>
          <p:nvPr/>
        </p:nvSpPr>
        <p:spPr>
          <a:xfrm>
            <a:off x="6894300" y="1520238"/>
            <a:ext cx="568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sp>
        <p:nvSpPr>
          <p:cNvPr id="511" name="Google Shape;511;p25"/>
          <p:cNvSpPr/>
          <p:nvPr/>
        </p:nvSpPr>
        <p:spPr>
          <a:xfrm>
            <a:off x="5508325" y="2722113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 email to notify department staff</a:t>
            </a:r>
            <a:endParaRPr sz="1000"/>
          </a:p>
        </p:txBody>
      </p:sp>
      <p:sp>
        <p:nvSpPr>
          <p:cNvPr id="512" name="Google Shape;512;p25"/>
          <p:cNvSpPr/>
          <p:nvPr/>
        </p:nvSpPr>
        <p:spPr>
          <a:xfrm>
            <a:off x="6035775" y="3722175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6087375" y="37757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4" name="Google Shape;514;p25"/>
          <p:cNvCxnSpPr/>
          <p:nvPr/>
        </p:nvCxnSpPr>
        <p:spPr>
          <a:xfrm>
            <a:off x="6205275" y="3142150"/>
            <a:ext cx="0" cy="5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25"/>
          <p:cNvSpPr/>
          <p:nvPr/>
        </p:nvSpPr>
        <p:spPr>
          <a:xfrm>
            <a:off x="4202650" y="73029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6" name="Google Shape;516;p25"/>
          <p:cNvCxnSpPr/>
          <p:nvPr/>
        </p:nvCxnSpPr>
        <p:spPr>
          <a:xfrm>
            <a:off x="4009900" y="103718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25"/>
          <p:cNvSpPr txBox="1"/>
          <p:nvPr/>
        </p:nvSpPr>
        <p:spPr>
          <a:xfrm>
            <a:off x="4061855" y="1083600"/>
            <a:ext cx="12519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Consolidated order list</a:t>
            </a:r>
            <a:endParaRPr sz="1000"/>
          </a:p>
        </p:txBody>
      </p:sp>
      <p:sp>
        <p:nvSpPr>
          <p:cNvPr id="518" name="Google Shape;518;p25"/>
          <p:cNvSpPr txBox="1"/>
          <p:nvPr/>
        </p:nvSpPr>
        <p:spPr>
          <a:xfrm>
            <a:off x="5748600" y="2299325"/>
            <a:ext cx="5046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cxnSp>
        <p:nvCxnSpPr>
          <p:cNvPr id="519" name="Google Shape;519;p25"/>
          <p:cNvCxnSpPr/>
          <p:nvPr/>
        </p:nvCxnSpPr>
        <p:spPr>
          <a:xfrm>
            <a:off x="4888800" y="1372550"/>
            <a:ext cx="827700" cy="2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950" y="1266925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6"/>
          <p:cNvSpPr txBox="1"/>
          <p:nvPr/>
        </p:nvSpPr>
        <p:spPr>
          <a:xfrm>
            <a:off x="773900" y="1813525"/>
            <a:ext cx="844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Employee</a:t>
            </a:r>
            <a:endParaRPr sz="1000"/>
          </a:p>
        </p:txBody>
      </p:sp>
      <p:cxnSp>
        <p:nvCxnSpPr>
          <p:cNvPr id="526" name="Google Shape;526;p26"/>
          <p:cNvCxnSpPr>
            <a:stCxn id="524" idx="3"/>
          </p:cNvCxnSpPr>
          <p:nvPr/>
        </p:nvCxnSpPr>
        <p:spPr>
          <a:xfrm>
            <a:off x="1281395" y="1540225"/>
            <a:ext cx="62190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26"/>
          <p:cNvSpPr/>
          <p:nvPr/>
        </p:nvSpPr>
        <p:spPr>
          <a:xfrm>
            <a:off x="1960950" y="1618050"/>
            <a:ext cx="1512900" cy="738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Disbursement List</a:t>
            </a:r>
            <a:endParaRPr sz="1000"/>
          </a:p>
        </p:txBody>
      </p:sp>
      <p:pic>
        <p:nvPicPr>
          <p:cNvPr id="528" name="Google Shape;5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600" y="2496825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6"/>
          <p:cNvSpPr txBox="1"/>
          <p:nvPr/>
        </p:nvSpPr>
        <p:spPr>
          <a:xfrm>
            <a:off x="831550" y="3043425"/>
            <a:ext cx="1030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Department  Head</a:t>
            </a:r>
            <a:endParaRPr sz="1000"/>
          </a:p>
        </p:txBody>
      </p:sp>
      <p:cxnSp>
        <p:nvCxnSpPr>
          <p:cNvPr id="530" name="Google Shape;530;p26"/>
          <p:cNvCxnSpPr>
            <a:stCxn id="528" idx="3"/>
          </p:cNvCxnSpPr>
          <p:nvPr/>
        </p:nvCxnSpPr>
        <p:spPr>
          <a:xfrm flipH="1" rot="10800000">
            <a:off x="1339045" y="2242425"/>
            <a:ext cx="594300" cy="5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26"/>
          <p:cNvSpPr txBox="1"/>
          <p:nvPr/>
        </p:nvSpPr>
        <p:spPr>
          <a:xfrm>
            <a:off x="976950" y="634925"/>
            <a:ext cx="20658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Disbursement List</a:t>
            </a:r>
            <a:endParaRPr/>
          </a:p>
        </p:txBody>
      </p:sp>
      <p:sp>
        <p:nvSpPr>
          <p:cNvPr id="532" name="Google Shape;532;p26"/>
          <p:cNvSpPr/>
          <p:nvPr/>
        </p:nvSpPr>
        <p:spPr>
          <a:xfrm>
            <a:off x="5487475" y="12445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6"/>
          <p:cNvSpPr/>
          <p:nvPr/>
        </p:nvSpPr>
        <p:spPr>
          <a:xfrm>
            <a:off x="4882075" y="1812450"/>
            <a:ext cx="14466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Disbursement List</a:t>
            </a:r>
            <a:endParaRPr sz="1000"/>
          </a:p>
        </p:txBody>
      </p:sp>
      <p:sp>
        <p:nvSpPr>
          <p:cNvPr id="534" name="Google Shape;534;p26"/>
          <p:cNvSpPr/>
          <p:nvPr/>
        </p:nvSpPr>
        <p:spPr>
          <a:xfrm>
            <a:off x="5435875" y="3497375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6"/>
          <p:cNvSpPr/>
          <p:nvPr/>
        </p:nvSpPr>
        <p:spPr>
          <a:xfrm>
            <a:off x="5487475" y="35509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6" name="Google Shape;536;p26"/>
          <p:cNvCxnSpPr>
            <a:stCxn id="532" idx="4"/>
            <a:endCxn id="533" idx="0"/>
          </p:cNvCxnSpPr>
          <p:nvPr/>
        </p:nvCxnSpPr>
        <p:spPr>
          <a:xfrm>
            <a:off x="5605375" y="1480325"/>
            <a:ext cx="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26"/>
          <p:cNvCxnSpPr/>
          <p:nvPr/>
        </p:nvCxnSpPr>
        <p:spPr>
          <a:xfrm>
            <a:off x="5605375" y="2917350"/>
            <a:ext cx="0" cy="5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26"/>
          <p:cNvSpPr/>
          <p:nvPr/>
        </p:nvSpPr>
        <p:spPr>
          <a:xfrm>
            <a:off x="7685463" y="169139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9" name="Google Shape;539;p26"/>
          <p:cNvCxnSpPr/>
          <p:nvPr/>
        </p:nvCxnSpPr>
        <p:spPr>
          <a:xfrm>
            <a:off x="7492713" y="199828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26"/>
          <p:cNvSpPr txBox="1"/>
          <p:nvPr/>
        </p:nvSpPr>
        <p:spPr>
          <a:xfrm>
            <a:off x="7142650" y="2080600"/>
            <a:ext cx="1275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Disbursement List</a:t>
            </a:r>
            <a:endParaRPr sz="1000"/>
          </a:p>
        </p:txBody>
      </p:sp>
      <p:sp>
        <p:nvSpPr>
          <p:cNvPr id="541" name="Google Shape;541;p26"/>
          <p:cNvSpPr/>
          <p:nvPr/>
        </p:nvSpPr>
        <p:spPr>
          <a:xfrm>
            <a:off x="4882075" y="2533975"/>
            <a:ext cx="14466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 detail</a:t>
            </a:r>
            <a:endParaRPr sz="1000"/>
          </a:p>
        </p:txBody>
      </p:sp>
      <p:cxnSp>
        <p:nvCxnSpPr>
          <p:cNvPr id="542" name="Google Shape;542;p26"/>
          <p:cNvCxnSpPr>
            <a:endCxn id="541" idx="0"/>
          </p:cNvCxnSpPr>
          <p:nvPr/>
        </p:nvCxnSpPr>
        <p:spPr>
          <a:xfrm>
            <a:off x="5605375" y="2201875"/>
            <a:ext cx="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26"/>
          <p:cNvCxnSpPr>
            <a:stCxn id="540" idx="1"/>
            <a:endCxn id="533" idx="3"/>
          </p:cNvCxnSpPr>
          <p:nvPr/>
        </p:nvCxnSpPr>
        <p:spPr>
          <a:xfrm rot="10800000">
            <a:off x="6328750" y="1983850"/>
            <a:ext cx="813900" cy="2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5" y="9216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7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Clerk</a:t>
            </a:r>
            <a:endParaRPr/>
          </a:p>
        </p:txBody>
      </p:sp>
      <p:pic>
        <p:nvPicPr>
          <p:cNvPr id="550" name="Google Shape;5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5" y="9216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27"/>
          <p:cNvSpPr/>
          <p:nvPr/>
        </p:nvSpPr>
        <p:spPr>
          <a:xfrm>
            <a:off x="1873350" y="856550"/>
            <a:ext cx="1451700" cy="654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 Stationery Catalogue</a:t>
            </a:r>
            <a:endParaRPr sz="1000"/>
          </a:p>
        </p:txBody>
      </p:sp>
      <p:cxnSp>
        <p:nvCxnSpPr>
          <p:cNvPr id="552" name="Google Shape;552;p27"/>
          <p:cNvCxnSpPr>
            <a:stCxn id="550" idx="3"/>
            <a:endCxn id="551" idx="2"/>
          </p:cNvCxnSpPr>
          <p:nvPr/>
        </p:nvCxnSpPr>
        <p:spPr>
          <a:xfrm flipH="1" rot="10800000">
            <a:off x="914670" y="1183850"/>
            <a:ext cx="9588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27"/>
          <p:cNvSpPr/>
          <p:nvPr/>
        </p:nvSpPr>
        <p:spPr>
          <a:xfrm>
            <a:off x="5855375" y="42290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4" name="Google Shape;554;p27"/>
          <p:cNvCxnSpPr>
            <a:stCxn id="553" idx="4"/>
            <a:endCxn id="555" idx="0"/>
          </p:cNvCxnSpPr>
          <p:nvPr/>
        </p:nvCxnSpPr>
        <p:spPr>
          <a:xfrm>
            <a:off x="5973275" y="658700"/>
            <a:ext cx="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27"/>
          <p:cNvSpPr/>
          <p:nvPr/>
        </p:nvSpPr>
        <p:spPr>
          <a:xfrm>
            <a:off x="5685575" y="996050"/>
            <a:ext cx="5754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Login</a:t>
            </a:r>
            <a:endParaRPr sz="1000"/>
          </a:p>
        </p:txBody>
      </p:sp>
      <p:sp>
        <p:nvSpPr>
          <p:cNvPr id="556" name="Google Shape;556;p27"/>
          <p:cNvSpPr/>
          <p:nvPr/>
        </p:nvSpPr>
        <p:spPr>
          <a:xfrm>
            <a:off x="5103050" y="1731188"/>
            <a:ext cx="18309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Stationery Catalogue</a:t>
            </a:r>
            <a:endParaRPr sz="1000"/>
          </a:p>
        </p:txBody>
      </p:sp>
      <p:sp>
        <p:nvSpPr>
          <p:cNvPr id="557" name="Google Shape;557;p27"/>
          <p:cNvSpPr/>
          <p:nvPr/>
        </p:nvSpPr>
        <p:spPr>
          <a:xfrm>
            <a:off x="4809275" y="2466350"/>
            <a:ext cx="25356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the desired category of stationery from the catalogue</a:t>
            </a:r>
            <a:endParaRPr sz="1000"/>
          </a:p>
        </p:txBody>
      </p:sp>
      <p:sp>
        <p:nvSpPr>
          <p:cNvPr id="558" name="Google Shape;558;p27"/>
          <p:cNvSpPr/>
          <p:nvPr/>
        </p:nvSpPr>
        <p:spPr>
          <a:xfrm>
            <a:off x="5103050" y="3201500"/>
            <a:ext cx="18873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Look for the details of the desired stationery</a:t>
            </a:r>
            <a:endParaRPr sz="1000"/>
          </a:p>
        </p:txBody>
      </p:sp>
      <p:cxnSp>
        <p:nvCxnSpPr>
          <p:cNvPr id="559" name="Google Shape;559;p27"/>
          <p:cNvCxnSpPr/>
          <p:nvPr/>
        </p:nvCxnSpPr>
        <p:spPr>
          <a:xfrm>
            <a:off x="5973275" y="1393850"/>
            <a:ext cx="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27"/>
          <p:cNvCxnSpPr/>
          <p:nvPr/>
        </p:nvCxnSpPr>
        <p:spPr>
          <a:xfrm>
            <a:off x="5973275" y="2129000"/>
            <a:ext cx="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27"/>
          <p:cNvCxnSpPr/>
          <p:nvPr/>
        </p:nvCxnSpPr>
        <p:spPr>
          <a:xfrm>
            <a:off x="5973275" y="2864150"/>
            <a:ext cx="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27"/>
          <p:cNvSpPr/>
          <p:nvPr/>
        </p:nvSpPr>
        <p:spPr>
          <a:xfrm>
            <a:off x="5803775" y="4179325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855375" y="423287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Google Shape;564;p27"/>
          <p:cNvCxnSpPr/>
          <p:nvPr/>
        </p:nvCxnSpPr>
        <p:spPr>
          <a:xfrm>
            <a:off x="5973275" y="3599300"/>
            <a:ext cx="0" cy="5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65" name="Google Shape;5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75" y="2027725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7"/>
          <p:cNvSpPr txBox="1"/>
          <p:nvPr/>
        </p:nvSpPr>
        <p:spPr>
          <a:xfrm>
            <a:off x="428625" y="2574325"/>
            <a:ext cx="844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Clerk </a:t>
            </a:r>
            <a:endParaRPr sz="1000"/>
          </a:p>
        </p:txBody>
      </p:sp>
      <p:pic>
        <p:nvPicPr>
          <p:cNvPr id="567" name="Google Shape;5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50" y="313380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7"/>
          <p:cNvSpPr txBox="1"/>
          <p:nvPr/>
        </p:nvSpPr>
        <p:spPr>
          <a:xfrm>
            <a:off x="361800" y="3680400"/>
            <a:ext cx="11574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Supervisor</a:t>
            </a:r>
            <a:endParaRPr sz="1000"/>
          </a:p>
        </p:txBody>
      </p:sp>
      <p:sp>
        <p:nvSpPr>
          <p:cNvPr id="569" name="Google Shape;569;p27"/>
          <p:cNvSpPr txBox="1"/>
          <p:nvPr/>
        </p:nvSpPr>
        <p:spPr>
          <a:xfrm>
            <a:off x="214325" y="1498850"/>
            <a:ext cx="11574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Department Staff</a:t>
            </a:r>
            <a:endParaRPr sz="1000"/>
          </a:p>
        </p:txBody>
      </p:sp>
      <p:cxnSp>
        <p:nvCxnSpPr>
          <p:cNvPr id="570" name="Google Shape;570;p27"/>
          <p:cNvCxnSpPr/>
          <p:nvPr/>
        </p:nvCxnSpPr>
        <p:spPr>
          <a:xfrm flipH="1" rot="10800000">
            <a:off x="1125150" y="1553950"/>
            <a:ext cx="830100" cy="8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27"/>
          <p:cNvCxnSpPr/>
          <p:nvPr/>
        </p:nvCxnSpPr>
        <p:spPr>
          <a:xfrm flipH="1" rot="10800000">
            <a:off x="1285875" y="1703550"/>
            <a:ext cx="792900" cy="16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27"/>
          <p:cNvSpPr/>
          <p:nvPr/>
        </p:nvSpPr>
        <p:spPr>
          <a:xfrm>
            <a:off x="7979888" y="1596058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3" name="Google Shape;573;p27"/>
          <p:cNvCxnSpPr/>
          <p:nvPr/>
        </p:nvCxnSpPr>
        <p:spPr>
          <a:xfrm>
            <a:off x="7787138" y="1902950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27"/>
          <p:cNvSpPr txBox="1"/>
          <p:nvPr/>
        </p:nvSpPr>
        <p:spPr>
          <a:xfrm>
            <a:off x="7641950" y="1939388"/>
            <a:ext cx="1006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Stationery </a:t>
            </a:r>
            <a:r>
              <a:rPr lang="en" sz="1000"/>
              <a:t>List</a:t>
            </a:r>
            <a:endParaRPr sz="1000"/>
          </a:p>
        </p:txBody>
      </p:sp>
      <p:cxnSp>
        <p:nvCxnSpPr>
          <p:cNvPr id="575" name="Google Shape;575;p27"/>
          <p:cNvCxnSpPr/>
          <p:nvPr/>
        </p:nvCxnSpPr>
        <p:spPr>
          <a:xfrm rot="10800000">
            <a:off x="6990350" y="1925438"/>
            <a:ext cx="695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576" name="Google Shape;5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613" y="22794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27"/>
          <p:cNvSpPr txBox="1"/>
          <p:nvPr/>
        </p:nvSpPr>
        <p:spPr>
          <a:xfrm>
            <a:off x="2817563" y="2826050"/>
            <a:ext cx="844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Employee</a:t>
            </a:r>
            <a:endParaRPr sz="1000"/>
          </a:p>
        </p:txBody>
      </p:sp>
      <p:cxnSp>
        <p:nvCxnSpPr>
          <p:cNvPr id="578" name="Google Shape;578;p27"/>
          <p:cNvCxnSpPr/>
          <p:nvPr/>
        </p:nvCxnSpPr>
        <p:spPr>
          <a:xfrm rot="10800000">
            <a:off x="2808807" y="1634300"/>
            <a:ext cx="324300" cy="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79" name="Google Shape;5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425" y="29783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7"/>
          <p:cNvSpPr txBox="1"/>
          <p:nvPr/>
        </p:nvSpPr>
        <p:spPr>
          <a:xfrm>
            <a:off x="1931375" y="3524950"/>
            <a:ext cx="1030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Department  Head</a:t>
            </a:r>
            <a:endParaRPr sz="1000"/>
          </a:p>
        </p:txBody>
      </p:sp>
      <p:cxnSp>
        <p:nvCxnSpPr>
          <p:cNvPr id="581" name="Google Shape;581;p27"/>
          <p:cNvCxnSpPr/>
          <p:nvPr/>
        </p:nvCxnSpPr>
        <p:spPr>
          <a:xfrm flipH="1" rot="10800000">
            <a:off x="2270020" y="1691000"/>
            <a:ext cx="15300" cy="12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Clerk</a:t>
            </a:r>
            <a:endParaRPr/>
          </a:p>
        </p:txBody>
      </p:sp>
      <p:sp>
        <p:nvSpPr>
          <p:cNvPr id="587" name="Google Shape;587;p28"/>
          <p:cNvSpPr/>
          <p:nvPr/>
        </p:nvSpPr>
        <p:spPr>
          <a:xfrm>
            <a:off x="1803075" y="867650"/>
            <a:ext cx="1451700" cy="654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Maintain </a:t>
            </a:r>
            <a:r>
              <a:rPr lang="en" sz="1000"/>
              <a:t>Stationery Catalogue</a:t>
            </a:r>
            <a:endParaRPr sz="1000"/>
          </a:p>
        </p:txBody>
      </p:sp>
      <p:cxnSp>
        <p:nvCxnSpPr>
          <p:cNvPr id="588" name="Google Shape;588;p28"/>
          <p:cNvCxnSpPr>
            <a:stCxn id="589" idx="3"/>
          </p:cNvCxnSpPr>
          <p:nvPr/>
        </p:nvCxnSpPr>
        <p:spPr>
          <a:xfrm>
            <a:off x="914775" y="1194950"/>
            <a:ext cx="7359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0" name="Google Shape;590;p28"/>
          <p:cNvSpPr/>
          <p:nvPr/>
        </p:nvSpPr>
        <p:spPr>
          <a:xfrm>
            <a:off x="4290113" y="14905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1" name="Google Shape;591;p28"/>
          <p:cNvCxnSpPr>
            <a:stCxn id="590" idx="4"/>
            <a:endCxn id="592" idx="0"/>
          </p:cNvCxnSpPr>
          <p:nvPr/>
        </p:nvCxnSpPr>
        <p:spPr>
          <a:xfrm>
            <a:off x="4408013" y="384850"/>
            <a:ext cx="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2" name="Google Shape;592;p28"/>
          <p:cNvSpPr/>
          <p:nvPr/>
        </p:nvSpPr>
        <p:spPr>
          <a:xfrm>
            <a:off x="4120313" y="722200"/>
            <a:ext cx="5754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Login</a:t>
            </a:r>
            <a:endParaRPr sz="1000"/>
          </a:p>
        </p:txBody>
      </p:sp>
      <p:sp>
        <p:nvSpPr>
          <p:cNvPr id="593" name="Google Shape;593;p28"/>
          <p:cNvSpPr/>
          <p:nvPr/>
        </p:nvSpPr>
        <p:spPr>
          <a:xfrm>
            <a:off x="3537788" y="1457338"/>
            <a:ext cx="18309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Stationery Catalogue</a:t>
            </a:r>
            <a:endParaRPr sz="1000"/>
          </a:p>
        </p:txBody>
      </p:sp>
      <p:sp>
        <p:nvSpPr>
          <p:cNvPr id="594" name="Google Shape;594;p28"/>
          <p:cNvSpPr/>
          <p:nvPr/>
        </p:nvSpPr>
        <p:spPr>
          <a:xfrm>
            <a:off x="3244013" y="2192500"/>
            <a:ext cx="25356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the desired category of stationery from the catalogue</a:t>
            </a:r>
            <a:endParaRPr sz="1000"/>
          </a:p>
        </p:txBody>
      </p:sp>
      <p:sp>
        <p:nvSpPr>
          <p:cNvPr id="595" name="Google Shape;595;p28"/>
          <p:cNvSpPr/>
          <p:nvPr/>
        </p:nvSpPr>
        <p:spPr>
          <a:xfrm>
            <a:off x="3537788" y="2927650"/>
            <a:ext cx="18873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Look for the details of the desired stationery</a:t>
            </a:r>
            <a:endParaRPr sz="1000"/>
          </a:p>
        </p:txBody>
      </p:sp>
      <p:cxnSp>
        <p:nvCxnSpPr>
          <p:cNvPr id="596" name="Google Shape;596;p28"/>
          <p:cNvCxnSpPr/>
          <p:nvPr/>
        </p:nvCxnSpPr>
        <p:spPr>
          <a:xfrm>
            <a:off x="4408013" y="1120000"/>
            <a:ext cx="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28"/>
          <p:cNvCxnSpPr/>
          <p:nvPr/>
        </p:nvCxnSpPr>
        <p:spPr>
          <a:xfrm>
            <a:off x="4408013" y="1855150"/>
            <a:ext cx="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28"/>
          <p:cNvCxnSpPr/>
          <p:nvPr/>
        </p:nvCxnSpPr>
        <p:spPr>
          <a:xfrm>
            <a:off x="4408013" y="2590300"/>
            <a:ext cx="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28"/>
          <p:cNvSpPr/>
          <p:nvPr/>
        </p:nvSpPr>
        <p:spPr>
          <a:xfrm>
            <a:off x="5615000" y="3591825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8"/>
          <p:cNvSpPr/>
          <p:nvPr/>
        </p:nvSpPr>
        <p:spPr>
          <a:xfrm>
            <a:off x="5666600" y="364537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1" name="Google Shape;601;p28"/>
          <p:cNvCxnSpPr/>
          <p:nvPr/>
        </p:nvCxnSpPr>
        <p:spPr>
          <a:xfrm rot="10800000">
            <a:off x="6652975" y="3836825"/>
            <a:ext cx="4800" cy="5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02" name="Google Shape;6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75" y="921638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28"/>
          <p:cNvSpPr txBox="1"/>
          <p:nvPr/>
        </p:nvSpPr>
        <p:spPr>
          <a:xfrm>
            <a:off x="364325" y="1468238"/>
            <a:ext cx="844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Clerk </a:t>
            </a:r>
            <a:endParaRPr sz="1000"/>
          </a:p>
        </p:txBody>
      </p:sp>
      <p:pic>
        <p:nvPicPr>
          <p:cNvPr id="604" name="Google Shape;6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50" y="2027713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28"/>
          <p:cNvSpPr txBox="1"/>
          <p:nvPr/>
        </p:nvSpPr>
        <p:spPr>
          <a:xfrm>
            <a:off x="297500" y="2574313"/>
            <a:ext cx="11574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Supervisor</a:t>
            </a:r>
            <a:endParaRPr sz="1000"/>
          </a:p>
        </p:txBody>
      </p:sp>
      <p:cxnSp>
        <p:nvCxnSpPr>
          <p:cNvPr id="606" name="Google Shape;606;p28"/>
          <p:cNvCxnSpPr/>
          <p:nvPr/>
        </p:nvCxnSpPr>
        <p:spPr>
          <a:xfrm flipH="1" rot="10800000">
            <a:off x="1114425" y="1626500"/>
            <a:ext cx="7494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7" name="Google Shape;607;p28"/>
          <p:cNvSpPr/>
          <p:nvPr/>
        </p:nvSpPr>
        <p:spPr>
          <a:xfrm>
            <a:off x="3537800" y="3498675"/>
            <a:ext cx="1808100" cy="533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Do you want to make any changes?</a:t>
            </a:r>
            <a:endParaRPr sz="900"/>
          </a:p>
        </p:txBody>
      </p:sp>
      <p:cxnSp>
        <p:nvCxnSpPr>
          <p:cNvPr id="608" name="Google Shape;608;p28"/>
          <p:cNvCxnSpPr>
            <a:stCxn id="607" idx="3"/>
          </p:cNvCxnSpPr>
          <p:nvPr/>
        </p:nvCxnSpPr>
        <p:spPr>
          <a:xfrm flipH="1" rot="10800000">
            <a:off x="5345900" y="3761175"/>
            <a:ext cx="2691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28"/>
          <p:cNvCxnSpPr/>
          <p:nvPr/>
        </p:nvCxnSpPr>
        <p:spPr>
          <a:xfrm flipH="1">
            <a:off x="4406075" y="3300913"/>
            <a:ext cx="390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28"/>
          <p:cNvSpPr txBox="1"/>
          <p:nvPr/>
        </p:nvSpPr>
        <p:spPr>
          <a:xfrm>
            <a:off x="4020075" y="4171625"/>
            <a:ext cx="4497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sp>
        <p:nvSpPr>
          <p:cNvPr id="611" name="Google Shape;611;p28"/>
          <p:cNvSpPr txBox="1"/>
          <p:nvPr/>
        </p:nvSpPr>
        <p:spPr>
          <a:xfrm>
            <a:off x="5255600" y="3371850"/>
            <a:ext cx="449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sp>
        <p:nvSpPr>
          <p:cNvPr id="612" name="Google Shape;612;p28"/>
          <p:cNvSpPr/>
          <p:nvPr/>
        </p:nvSpPr>
        <p:spPr>
          <a:xfrm>
            <a:off x="5751325" y="4407425"/>
            <a:ext cx="1808100" cy="533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 new item in the catalogue?</a:t>
            </a:r>
            <a:endParaRPr sz="900"/>
          </a:p>
        </p:txBody>
      </p:sp>
      <p:cxnSp>
        <p:nvCxnSpPr>
          <p:cNvPr id="613" name="Google Shape;613;p28"/>
          <p:cNvCxnSpPr/>
          <p:nvPr/>
        </p:nvCxnSpPr>
        <p:spPr>
          <a:xfrm>
            <a:off x="4489850" y="4661300"/>
            <a:ext cx="12966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28"/>
          <p:cNvCxnSpPr/>
          <p:nvPr/>
        </p:nvCxnSpPr>
        <p:spPr>
          <a:xfrm>
            <a:off x="4457700" y="4029075"/>
            <a:ext cx="10800" cy="6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28"/>
          <p:cNvCxnSpPr/>
          <p:nvPr/>
        </p:nvCxnSpPr>
        <p:spPr>
          <a:xfrm flipH="1" rot="10800000">
            <a:off x="7559425" y="4664600"/>
            <a:ext cx="4770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6" name="Google Shape;616;p28"/>
          <p:cNvSpPr txBox="1"/>
          <p:nvPr/>
        </p:nvSpPr>
        <p:spPr>
          <a:xfrm>
            <a:off x="7451475" y="4374975"/>
            <a:ext cx="4497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sp>
        <p:nvSpPr>
          <p:cNvPr id="617" name="Google Shape;617;p28"/>
          <p:cNvSpPr txBox="1"/>
          <p:nvPr/>
        </p:nvSpPr>
        <p:spPr>
          <a:xfrm>
            <a:off x="6652975" y="4032075"/>
            <a:ext cx="449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sp>
        <p:nvSpPr>
          <p:cNvPr id="618" name="Google Shape;618;p28"/>
          <p:cNvSpPr/>
          <p:nvPr/>
        </p:nvSpPr>
        <p:spPr>
          <a:xfrm>
            <a:off x="8036425" y="4297925"/>
            <a:ext cx="10032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Create/Add New Item</a:t>
            </a:r>
            <a:endParaRPr sz="1000"/>
          </a:p>
        </p:txBody>
      </p:sp>
      <p:sp>
        <p:nvSpPr>
          <p:cNvPr id="619" name="Google Shape;619;p28"/>
          <p:cNvSpPr/>
          <p:nvPr/>
        </p:nvSpPr>
        <p:spPr>
          <a:xfrm>
            <a:off x="8368525" y="3457125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8"/>
          <p:cNvSpPr/>
          <p:nvPr/>
        </p:nvSpPr>
        <p:spPr>
          <a:xfrm>
            <a:off x="8420125" y="351067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1" name="Google Shape;621;p28"/>
          <p:cNvCxnSpPr/>
          <p:nvPr/>
        </p:nvCxnSpPr>
        <p:spPr>
          <a:xfrm rot="10800000">
            <a:off x="8548475" y="3812575"/>
            <a:ext cx="24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p28"/>
          <p:cNvSpPr/>
          <p:nvPr/>
        </p:nvSpPr>
        <p:spPr>
          <a:xfrm>
            <a:off x="6279413" y="3169675"/>
            <a:ext cx="10032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item to be edited</a:t>
            </a:r>
            <a:endParaRPr sz="1000"/>
          </a:p>
        </p:txBody>
      </p:sp>
      <p:sp>
        <p:nvSpPr>
          <p:cNvPr id="623" name="Google Shape;623;p28"/>
          <p:cNvSpPr/>
          <p:nvPr/>
        </p:nvSpPr>
        <p:spPr>
          <a:xfrm>
            <a:off x="6279413" y="1945500"/>
            <a:ext cx="10032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 the item</a:t>
            </a:r>
            <a:endParaRPr sz="1000"/>
          </a:p>
        </p:txBody>
      </p:sp>
      <p:sp>
        <p:nvSpPr>
          <p:cNvPr id="624" name="Google Shape;624;p28"/>
          <p:cNvSpPr/>
          <p:nvPr/>
        </p:nvSpPr>
        <p:spPr>
          <a:xfrm>
            <a:off x="6460325" y="1105475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8"/>
          <p:cNvSpPr/>
          <p:nvPr/>
        </p:nvSpPr>
        <p:spPr>
          <a:xfrm>
            <a:off x="6511925" y="11590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6" name="Google Shape;626;p28"/>
          <p:cNvCxnSpPr/>
          <p:nvPr/>
        </p:nvCxnSpPr>
        <p:spPr>
          <a:xfrm rot="10800000">
            <a:off x="6628625" y="1460538"/>
            <a:ext cx="24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28"/>
          <p:cNvCxnSpPr/>
          <p:nvPr/>
        </p:nvCxnSpPr>
        <p:spPr>
          <a:xfrm rot="10800000">
            <a:off x="6591050" y="2593725"/>
            <a:ext cx="4800" cy="5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28"/>
          <p:cNvSpPr/>
          <p:nvPr/>
        </p:nvSpPr>
        <p:spPr>
          <a:xfrm>
            <a:off x="6654138" y="301458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9" name="Google Shape;629;p28"/>
          <p:cNvCxnSpPr/>
          <p:nvPr/>
        </p:nvCxnSpPr>
        <p:spPr>
          <a:xfrm>
            <a:off x="6461388" y="608350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28"/>
          <p:cNvSpPr txBox="1"/>
          <p:nvPr/>
        </p:nvSpPr>
        <p:spPr>
          <a:xfrm>
            <a:off x="6316200" y="644788"/>
            <a:ext cx="1006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Stationery List</a:t>
            </a:r>
            <a:endParaRPr sz="1000"/>
          </a:p>
        </p:txBody>
      </p:sp>
      <p:cxnSp>
        <p:nvCxnSpPr>
          <p:cNvPr id="631" name="Google Shape;631;p28"/>
          <p:cNvCxnSpPr/>
          <p:nvPr/>
        </p:nvCxnSpPr>
        <p:spPr>
          <a:xfrm flipH="1">
            <a:off x="5252475" y="763825"/>
            <a:ext cx="8496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2" name="Google Shape;632;p28"/>
          <p:cNvCxnSpPr/>
          <p:nvPr/>
        </p:nvCxnSpPr>
        <p:spPr>
          <a:xfrm rot="10800000">
            <a:off x="6990250" y="1048700"/>
            <a:ext cx="9900" cy="7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28"/>
          <p:cNvCxnSpPr/>
          <p:nvPr/>
        </p:nvCxnSpPr>
        <p:spPr>
          <a:xfrm rot="10800000">
            <a:off x="7300575" y="1070963"/>
            <a:ext cx="1050000" cy="3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5" y="9216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29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Clerk</a:t>
            </a:r>
            <a:endParaRPr/>
          </a:p>
        </p:txBody>
      </p:sp>
      <p:pic>
        <p:nvPicPr>
          <p:cNvPr id="640" name="Google Shape;6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5" y="9216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29"/>
          <p:cNvSpPr/>
          <p:nvPr/>
        </p:nvSpPr>
        <p:spPr>
          <a:xfrm>
            <a:off x="1803075" y="867650"/>
            <a:ext cx="1451700" cy="654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 Supplier’s List</a:t>
            </a:r>
            <a:endParaRPr sz="1000"/>
          </a:p>
        </p:txBody>
      </p:sp>
      <p:cxnSp>
        <p:nvCxnSpPr>
          <p:cNvPr id="642" name="Google Shape;642;p29"/>
          <p:cNvCxnSpPr>
            <a:stCxn id="640" idx="3"/>
            <a:endCxn id="641" idx="2"/>
          </p:cNvCxnSpPr>
          <p:nvPr/>
        </p:nvCxnSpPr>
        <p:spPr>
          <a:xfrm>
            <a:off x="914670" y="1194950"/>
            <a:ext cx="88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29"/>
          <p:cNvSpPr/>
          <p:nvPr/>
        </p:nvSpPr>
        <p:spPr>
          <a:xfrm>
            <a:off x="5855375" y="42290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4" name="Google Shape;644;p29"/>
          <p:cNvCxnSpPr>
            <a:stCxn id="643" idx="4"/>
            <a:endCxn id="645" idx="0"/>
          </p:cNvCxnSpPr>
          <p:nvPr/>
        </p:nvCxnSpPr>
        <p:spPr>
          <a:xfrm>
            <a:off x="5973275" y="658700"/>
            <a:ext cx="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5" name="Google Shape;645;p29"/>
          <p:cNvSpPr/>
          <p:nvPr/>
        </p:nvSpPr>
        <p:spPr>
          <a:xfrm>
            <a:off x="5685575" y="996050"/>
            <a:ext cx="5754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Login</a:t>
            </a:r>
            <a:endParaRPr sz="1000"/>
          </a:p>
        </p:txBody>
      </p:sp>
      <p:sp>
        <p:nvSpPr>
          <p:cNvPr id="646" name="Google Shape;646;p29"/>
          <p:cNvSpPr/>
          <p:nvPr/>
        </p:nvSpPr>
        <p:spPr>
          <a:xfrm>
            <a:off x="5103050" y="1731188"/>
            <a:ext cx="18309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Supplier’s List</a:t>
            </a:r>
            <a:endParaRPr sz="1000"/>
          </a:p>
        </p:txBody>
      </p:sp>
      <p:sp>
        <p:nvSpPr>
          <p:cNvPr id="647" name="Google Shape;647;p29"/>
          <p:cNvSpPr/>
          <p:nvPr/>
        </p:nvSpPr>
        <p:spPr>
          <a:xfrm>
            <a:off x="5114450" y="2466350"/>
            <a:ext cx="18081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Look for desired supplier</a:t>
            </a:r>
            <a:endParaRPr sz="1000"/>
          </a:p>
        </p:txBody>
      </p:sp>
      <p:sp>
        <p:nvSpPr>
          <p:cNvPr id="648" name="Google Shape;648;p29"/>
          <p:cNvSpPr/>
          <p:nvPr/>
        </p:nvSpPr>
        <p:spPr>
          <a:xfrm>
            <a:off x="5169875" y="4299475"/>
            <a:ext cx="16068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the items supplied</a:t>
            </a:r>
            <a:endParaRPr sz="1000"/>
          </a:p>
        </p:txBody>
      </p:sp>
      <p:cxnSp>
        <p:nvCxnSpPr>
          <p:cNvPr id="649" name="Google Shape;649;p29"/>
          <p:cNvCxnSpPr/>
          <p:nvPr/>
        </p:nvCxnSpPr>
        <p:spPr>
          <a:xfrm>
            <a:off x="5973275" y="1393850"/>
            <a:ext cx="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29"/>
          <p:cNvCxnSpPr/>
          <p:nvPr/>
        </p:nvCxnSpPr>
        <p:spPr>
          <a:xfrm>
            <a:off x="5973275" y="2129000"/>
            <a:ext cx="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29"/>
          <p:cNvCxnSpPr/>
          <p:nvPr/>
        </p:nvCxnSpPr>
        <p:spPr>
          <a:xfrm>
            <a:off x="5973275" y="2864150"/>
            <a:ext cx="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29"/>
          <p:cNvSpPr/>
          <p:nvPr/>
        </p:nvSpPr>
        <p:spPr>
          <a:xfrm>
            <a:off x="7509425" y="3437150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9"/>
          <p:cNvSpPr/>
          <p:nvPr/>
        </p:nvSpPr>
        <p:spPr>
          <a:xfrm>
            <a:off x="7561025" y="349070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4" name="Google Shape;654;p29"/>
          <p:cNvCxnSpPr/>
          <p:nvPr/>
        </p:nvCxnSpPr>
        <p:spPr>
          <a:xfrm>
            <a:off x="6877325" y="3608600"/>
            <a:ext cx="63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55" name="Google Shape;6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75" y="2027725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29"/>
          <p:cNvSpPr txBox="1"/>
          <p:nvPr/>
        </p:nvSpPr>
        <p:spPr>
          <a:xfrm>
            <a:off x="361800" y="1468238"/>
            <a:ext cx="844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Clerk </a:t>
            </a:r>
            <a:endParaRPr sz="1000"/>
          </a:p>
        </p:txBody>
      </p:sp>
      <p:pic>
        <p:nvPicPr>
          <p:cNvPr id="657" name="Google Shape;6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50" y="313380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29"/>
          <p:cNvSpPr txBox="1"/>
          <p:nvPr/>
        </p:nvSpPr>
        <p:spPr>
          <a:xfrm>
            <a:off x="183738" y="2538425"/>
            <a:ext cx="11574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Supervisor</a:t>
            </a:r>
            <a:endParaRPr sz="1000"/>
          </a:p>
        </p:txBody>
      </p:sp>
      <p:sp>
        <p:nvSpPr>
          <p:cNvPr id="659" name="Google Shape;659;p29"/>
          <p:cNvSpPr txBox="1"/>
          <p:nvPr/>
        </p:nvSpPr>
        <p:spPr>
          <a:xfrm>
            <a:off x="205200" y="3608600"/>
            <a:ext cx="11574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Manager</a:t>
            </a:r>
            <a:endParaRPr sz="1000"/>
          </a:p>
        </p:txBody>
      </p:sp>
      <p:cxnSp>
        <p:nvCxnSpPr>
          <p:cNvPr id="660" name="Google Shape;660;p29"/>
          <p:cNvCxnSpPr/>
          <p:nvPr/>
        </p:nvCxnSpPr>
        <p:spPr>
          <a:xfrm flipH="1" rot="10800000">
            <a:off x="1125150" y="1553950"/>
            <a:ext cx="830100" cy="8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1" name="Google Shape;661;p29"/>
          <p:cNvSpPr/>
          <p:nvPr/>
        </p:nvSpPr>
        <p:spPr>
          <a:xfrm>
            <a:off x="7979888" y="1596058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2" name="Google Shape;662;p29"/>
          <p:cNvCxnSpPr/>
          <p:nvPr/>
        </p:nvCxnSpPr>
        <p:spPr>
          <a:xfrm>
            <a:off x="7787138" y="1902950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Google Shape;663;p29"/>
          <p:cNvSpPr txBox="1"/>
          <p:nvPr/>
        </p:nvSpPr>
        <p:spPr>
          <a:xfrm>
            <a:off x="7641950" y="1939388"/>
            <a:ext cx="1006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Supplier </a:t>
            </a:r>
            <a:r>
              <a:rPr lang="en" sz="1000"/>
              <a:t>List</a:t>
            </a:r>
            <a:endParaRPr sz="1000"/>
          </a:p>
        </p:txBody>
      </p:sp>
      <p:cxnSp>
        <p:nvCxnSpPr>
          <p:cNvPr id="664" name="Google Shape;664;p29"/>
          <p:cNvCxnSpPr>
            <a:endCxn id="646" idx="3"/>
          </p:cNvCxnSpPr>
          <p:nvPr/>
        </p:nvCxnSpPr>
        <p:spPr>
          <a:xfrm rot="10800000">
            <a:off x="6933950" y="1930088"/>
            <a:ext cx="695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29"/>
          <p:cNvCxnSpPr/>
          <p:nvPr/>
        </p:nvCxnSpPr>
        <p:spPr>
          <a:xfrm flipH="1" rot="10800000">
            <a:off x="1285875" y="1703550"/>
            <a:ext cx="792900" cy="16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6" name="Google Shape;666;p29"/>
          <p:cNvSpPr/>
          <p:nvPr/>
        </p:nvSpPr>
        <p:spPr>
          <a:xfrm>
            <a:off x="5069225" y="3201500"/>
            <a:ext cx="1808100" cy="814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Select the item supply by the supplier?</a:t>
            </a:r>
            <a:endParaRPr sz="900"/>
          </a:p>
        </p:txBody>
      </p:sp>
      <p:cxnSp>
        <p:nvCxnSpPr>
          <p:cNvPr id="667" name="Google Shape;667;p29"/>
          <p:cNvCxnSpPr>
            <a:stCxn id="666" idx="2"/>
            <a:endCxn id="648" idx="0"/>
          </p:cNvCxnSpPr>
          <p:nvPr/>
        </p:nvCxnSpPr>
        <p:spPr>
          <a:xfrm>
            <a:off x="5973275" y="4015700"/>
            <a:ext cx="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p29"/>
          <p:cNvSpPr txBox="1"/>
          <p:nvPr/>
        </p:nvSpPr>
        <p:spPr>
          <a:xfrm>
            <a:off x="6877325" y="3332550"/>
            <a:ext cx="449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sp>
        <p:nvSpPr>
          <p:cNvPr id="669" name="Google Shape;669;p29"/>
          <p:cNvSpPr txBox="1"/>
          <p:nvPr/>
        </p:nvSpPr>
        <p:spPr>
          <a:xfrm>
            <a:off x="6091175" y="3936650"/>
            <a:ext cx="449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cxnSp>
        <p:nvCxnSpPr>
          <p:cNvPr id="670" name="Google Shape;670;p29"/>
          <p:cNvCxnSpPr>
            <a:stCxn id="648" idx="3"/>
          </p:cNvCxnSpPr>
          <p:nvPr/>
        </p:nvCxnSpPr>
        <p:spPr>
          <a:xfrm flipH="1" rot="10800000">
            <a:off x="6776675" y="4482175"/>
            <a:ext cx="911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29"/>
          <p:cNvCxnSpPr>
            <a:endCxn id="653" idx="4"/>
          </p:cNvCxnSpPr>
          <p:nvPr/>
        </p:nvCxnSpPr>
        <p:spPr>
          <a:xfrm rot="10800000">
            <a:off x="7678925" y="3726500"/>
            <a:ext cx="20100" cy="7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2" name="Google Shape;672;p29"/>
          <p:cNvSpPr/>
          <p:nvPr/>
        </p:nvSpPr>
        <p:spPr>
          <a:xfrm>
            <a:off x="3651575" y="3395983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3" name="Google Shape;673;p29"/>
          <p:cNvCxnSpPr/>
          <p:nvPr/>
        </p:nvCxnSpPr>
        <p:spPr>
          <a:xfrm>
            <a:off x="3458825" y="3702875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4" name="Google Shape;674;p29"/>
          <p:cNvSpPr txBox="1"/>
          <p:nvPr/>
        </p:nvSpPr>
        <p:spPr>
          <a:xfrm>
            <a:off x="3313655" y="3739325"/>
            <a:ext cx="13827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Supplier Product List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675" name="Google Shape;675;p29"/>
          <p:cNvCxnSpPr/>
          <p:nvPr/>
        </p:nvCxnSpPr>
        <p:spPr>
          <a:xfrm>
            <a:off x="4153300" y="4043725"/>
            <a:ext cx="799800" cy="5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0"/>
          <p:cNvSpPr txBox="1"/>
          <p:nvPr/>
        </p:nvSpPr>
        <p:spPr>
          <a:xfrm>
            <a:off x="428625" y="375050"/>
            <a:ext cx="13839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Manager</a:t>
            </a:r>
            <a:endParaRPr/>
          </a:p>
        </p:txBody>
      </p:sp>
      <p:sp>
        <p:nvSpPr>
          <p:cNvPr id="681" name="Google Shape;681;p30"/>
          <p:cNvSpPr/>
          <p:nvPr/>
        </p:nvSpPr>
        <p:spPr>
          <a:xfrm>
            <a:off x="1803075" y="867650"/>
            <a:ext cx="1451700" cy="654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Maintain Supplier List  </a:t>
            </a:r>
            <a:endParaRPr sz="1000"/>
          </a:p>
        </p:txBody>
      </p:sp>
      <p:cxnSp>
        <p:nvCxnSpPr>
          <p:cNvPr id="682" name="Google Shape;682;p30"/>
          <p:cNvCxnSpPr>
            <a:stCxn id="683" idx="3"/>
            <a:endCxn id="681" idx="2"/>
          </p:cNvCxnSpPr>
          <p:nvPr/>
        </p:nvCxnSpPr>
        <p:spPr>
          <a:xfrm>
            <a:off x="914775" y="1194950"/>
            <a:ext cx="88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4" name="Google Shape;684;p30"/>
          <p:cNvSpPr/>
          <p:nvPr/>
        </p:nvSpPr>
        <p:spPr>
          <a:xfrm>
            <a:off x="4061513" y="14905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5" name="Google Shape;685;p30"/>
          <p:cNvCxnSpPr>
            <a:stCxn id="684" idx="4"/>
            <a:endCxn id="686" idx="0"/>
          </p:cNvCxnSpPr>
          <p:nvPr/>
        </p:nvCxnSpPr>
        <p:spPr>
          <a:xfrm>
            <a:off x="4179413" y="384850"/>
            <a:ext cx="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6" name="Google Shape;686;p30"/>
          <p:cNvSpPr/>
          <p:nvPr/>
        </p:nvSpPr>
        <p:spPr>
          <a:xfrm>
            <a:off x="3891713" y="599350"/>
            <a:ext cx="5754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Login</a:t>
            </a:r>
            <a:endParaRPr sz="1000"/>
          </a:p>
        </p:txBody>
      </p:sp>
      <p:sp>
        <p:nvSpPr>
          <p:cNvPr id="687" name="Google Shape;687;p30"/>
          <p:cNvSpPr/>
          <p:nvPr/>
        </p:nvSpPr>
        <p:spPr>
          <a:xfrm>
            <a:off x="3487472" y="1211650"/>
            <a:ext cx="13839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Supplier’s List</a:t>
            </a:r>
            <a:endParaRPr sz="1000"/>
          </a:p>
        </p:txBody>
      </p:sp>
      <p:sp>
        <p:nvSpPr>
          <p:cNvPr id="688" name="Google Shape;688;p30"/>
          <p:cNvSpPr/>
          <p:nvPr/>
        </p:nvSpPr>
        <p:spPr>
          <a:xfrm>
            <a:off x="3487475" y="2759900"/>
            <a:ext cx="1383900" cy="3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Add Supplier</a:t>
            </a:r>
            <a:endParaRPr sz="1000"/>
          </a:p>
        </p:txBody>
      </p:sp>
      <p:sp>
        <p:nvSpPr>
          <p:cNvPr id="689" name="Google Shape;689;p30"/>
          <p:cNvSpPr/>
          <p:nvPr/>
        </p:nvSpPr>
        <p:spPr>
          <a:xfrm>
            <a:off x="3300725" y="3326725"/>
            <a:ext cx="17574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Enter New Supplier details</a:t>
            </a:r>
            <a:endParaRPr sz="1000"/>
          </a:p>
        </p:txBody>
      </p:sp>
      <p:cxnSp>
        <p:nvCxnSpPr>
          <p:cNvPr id="690" name="Google Shape;690;p30"/>
          <p:cNvCxnSpPr>
            <a:endCxn id="687" idx="0"/>
          </p:cNvCxnSpPr>
          <p:nvPr/>
        </p:nvCxnSpPr>
        <p:spPr>
          <a:xfrm>
            <a:off x="4179422" y="967450"/>
            <a:ext cx="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30"/>
          <p:cNvCxnSpPr/>
          <p:nvPr/>
        </p:nvCxnSpPr>
        <p:spPr>
          <a:xfrm>
            <a:off x="4179413" y="2406375"/>
            <a:ext cx="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92" name="Google Shape;6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75" y="921638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30"/>
          <p:cNvSpPr txBox="1"/>
          <p:nvPr/>
        </p:nvSpPr>
        <p:spPr>
          <a:xfrm>
            <a:off x="158525" y="1468250"/>
            <a:ext cx="10500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Manager</a:t>
            </a:r>
            <a:endParaRPr sz="1000"/>
          </a:p>
        </p:txBody>
      </p:sp>
      <p:sp>
        <p:nvSpPr>
          <p:cNvPr id="694" name="Google Shape;694;p30"/>
          <p:cNvSpPr/>
          <p:nvPr/>
        </p:nvSpPr>
        <p:spPr>
          <a:xfrm>
            <a:off x="3275375" y="1827677"/>
            <a:ext cx="1808100" cy="578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Any new supplier to be added?</a:t>
            </a:r>
            <a:endParaRPr sz="900"/>
          </a:p>
        </p:txBody>
      </p:sp>
      <p:cxnSp>
        <p:nvCxnSpPr>
          <p:cNvPr id="695" name="Google Shape;695;p30"/>
          <p:cNvCxnSpPr>
            <a:stCxn id="694" idx="3"/>
          </p:cNvCxnSpPr>
          <p:nvPr/>
        </p:nvCxnSpPr>
        <p:spPr>
          <a:xfrm flipH="1" rot="10800000">
            <a:off x="5083475" y="2112827"/>
            <a:ext cx="2691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6" name="Google Shape;696;p30"/>
          <p:cNvCxnSpPr/>
          <p:nvPr/>
        </p:nvCxnSpPr>
        <p:spPr>
          <a:xfrm flipH="1">
            <a:off x="4177475" y="3066788"/>
            <a:ext cx="390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7" name="Google Shape;697;p30"/>
          <p:cNvSpPr txBox="1"/>
          <p:nvPr/>
        </p:nvSpPr>
        <p:spPr>
          <a:xfrm>
            <a:off x="3729725" y="2406375"/>
            <a:ext cx="4497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sp>
        <p:nvSpPr>
          <p:cNvPr id="698" name="Google Shape;698;p30"/>
          <p:cNvSpPr/>
          <p:nvPr/>
        </p:nvSpPr>
        <p:spPr>
          <a:xfrm>
            <a:off x="5378775" y="2710425"/>
            <a:ext cx="1959900" cy="803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Any items supplied by the supplier to be modified?</a:t>
            </a:r>
            <a:endParaRPr sz="900"/>
          </a:p>
        </p:txBody>
      </p:sp>
      <p:cxnSp>
        <p:nvCxnSpPr>
          <p:cNvPr id="699" name="Google Shape;699;p30"/>
          <p:cNvCxnSpPr/>
          <p:nvPr/>
        </p:nvCxnSpPr>
        <p:spPr>
          <a:xfrm flipH="1" rot="10800000">
            <a:off x="4177075" y="4666075"/>
            <a:ext cx="15480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30"/>
          <p:cNvCxnSpPr/>
          <p:nvPr/>
        </p:nvCxnSpPr>
        <p:spPr>
          <a:xfrm>
            <a:off x="4161475" y="3708913"/>
            <a:ext cx="15600" cy="9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30"/>
          <p:cNvCxnSpPr/>
          <p:nvPr/>
        </p:nvCxnSpPr>
        <p:spPr>
          <a:xfrm rot="10800000">
            <a:off x="6873275" y="4572525"/>
            <a:ext cx="7185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2" name="Google Shape;702;p30"/>
          <p:cNvSpPr txBox="1"/>
          <p:nvPr/>
        </p:nvSpPr>
        <p:spPr>
          <a:xfrm>
            <a:off x="5904400" y="3407725"/>
            <a:ext cx="4497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sp>
        <p:nvSpPr>
          <p:cNvPr id="703" name="Google Shape;703;p30"/>
          <p:cNvSpPr txBox="1"/>
          <p:nvPr/>
        </p:nvSpPr>
        <p:spPr>
          <a:xfrm>
            <a:off x="4993175" y="1756450"/>
            <a:ext cx="449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sp>
        <p:nvSpPr>
          <p:cNvPr id="704" name="Google Shape;704;p30"/>
          <p:cNvSpPr/>
          <p:nvPr/>
        </p:nvSpPr>
        <p:spPr>
          <a:xfrm>
            <a:off x="5725050" y="4517725"/>
            <a:ext cx="1148100" cy="3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Save the details</a:t>
            </a:r>
            <a:endParaRPr sz="1000"/>
          </a:p>
        </p:txBody>
      </p:sp>
      <p:cxnSp>
        <p:nvCxnSpPr>
          <p:cNvPr id="705" name="Google Shape;705;p30"/>
          <p:cNvCxnSpPr>
            <a:endCxn id="706" idx="0"/>
          </p:cNvCxnSpPr>
          <p:nvPr/>
        </p:nvCxnSpPr>
        <p:spPr>
          <a:xfrm>
            <a:off x="8485875" y="2234250"/>
            <a:ext cx="870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7" name="Google Shape;707;p30"/>
          <p:cNvSpPr/>
          <p:nvPr/>
        </p:nvSpPr>
        <p:spPr>
          <a:xfrm>
            <a:off x="5628425" y="3707875"/>
            <a:ext cx="15978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items supplied</a:t>
            </a:r>
            <a:endParaRPr sz="1000"/>
          </a:p>
        </p:txBody>
      </p:sp>
      <p:sp>
        <p:nvSpPr>
          <p:cNvPr id="706" name="Google Shape;706;p30"/>
          <p:cNvSpPr/>
          <p:nvPr/>
        </p:nvSpPr>
        <p:spPr>
          <a:xfrm>
            <a:off x="7920525" y="2571750"/>
            <a:ext cx="11481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 the suppliers details</a:t>
            </a:r>
            <a:endParaRPr sz="1000"/>
          </a:p>
        </p:txBody>
      </p:sp>
      <p:cxnSp>
        <p:nvCxnSpPr>
          <p:cNvPr id="708" name="Google Shape;708;p30"/>
          <p:cNvCxnSpPr/>
          <p:nvPr/>
        </p:nvCxnSpPr>
        <p:spPr>
          <a:xfrm>
            <a:off x="7359350" y="2079675"/>
            <a:ext cx="5622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9" name="Google Shape;709;p30"/>
          <p:cNvSpPr/>
          <p:nvPr/>
        </p:nvSpPr>
        <p:spPr>
          <a:xfrm>
            <a:off x="6337463" y="265008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0" name="Google Shape;710;p30"/>
          <p:cNvCxnSpPr/>
          <p:nvPr/>
        </p:nvCxnSpPr>
        <p:spPr>
          <a:xfrm>
            <a:off x="6232788" y="608350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" name="Google Shape;711;p30"/>
          <p:cNvSpPr txBox="1"/>
          <p:nvPr/>
        </p:nvSpPr>
        <p:spPr>
          <a:xfrm>
            <a:off x="6029750" y="615338"/>
            <a:ext cx="1006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Supplier </a:t>
            </a:r>
            <a:r>
              <a:rPr lang="en" sz="1000"/>
              <a:t>List</a:t>
            </a:r>
            <a:endParaRPr sz="1000"/>
          </a:p>
        </p:txBody>
      </p:sp>
      <p:cxnSp>
        <p:nvCxnSpPr>
          <p:cNvPr id="712" name="Google Shape;712;p30"/>
          <p:cNvCxnSpPr/>
          <p:nvPr/>
        </p:nvCxnSpPr>
        <p:spPr>
          <a:xfrm flipH="1">
            <a:off x="4958600" y="800200"/>
            <a:ext cx="932400" cy="5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13" name="Google Shape;713;p30"/>
          <p:cNvCxnSpPr>
            <a:stCxn id="689" idx="1"/>
          </p:cNvCxnSpPr>
          <p:nvPr/>
        </p:nvCxnSpPr>
        <p:spPr>
          <a:xfrm flipH="1">
            <a:off x="2311025" y="3525625"/>
            <a:ext cx="989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14" name="Google Shape;714;p30"/>
          <p:cNvCxnSpPr/>
          <p:nvPr/>
        </p:nvCxnSpPr>
        <p:spPr>
          <a:xfrm rot="10800000">
            <a:off x="7175300" y="701925"/>
            <a:ext cx="1525800" cy="17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15" name="Google Shape;715;p30"/>
          <p:cNvSpPr/>
          <p:nvPr/>
        </p:nvSpPr>
        <p:spPr>
          <a:xfrm>
            <a:off x="5376013" y="1710988"/>
            <a:ext cx="1959900" cy="803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Any current suppliers details to be modified?</a:t>
            </a:r>
            <a:endParaRPr sz="900"/>
          </a:p>
        </p:txBody>
      </p:sp>
      <p:cxnSp>
        <p:nvCxnSpPr>
          <p:cNvPr id="716" name="Google Shape;716;p30"/>
          <p:cNvCxnSpPr>
            <a:stCxn id="715" idx="2"/>
          </p:cNvCxnSpPr>
          <p:nvPr/>
        </p:nvCxnSpPr>
        <p:spPr>
          <a:xfrm>
            <a:off x="6355963" y="2514688"/>
            <a:ext cx="660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7" name="Google Shape;717;p30"/>
          <p:cNvSpPr txBox="1"/>
          <p:nvPr/>
        </p:nvSpPr>
        <p:spPr>
          <a:xfrm>
            <a:off x="5590700" y="2406375"/>
            <a:ext cx="4497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cxnSp>
        <p:nvCxnSpPr>
          <p:cNvPr id="718" name="Google Shape;718;p30"/>
          <p:cNvCxnSpPr/>
          <p:nvPr/>
        </p:nvCxnSpPr>
        <p:spPr>
          <a:xfrm flipH="1">
            <a:off x="6350200" y="3508538"/>
            <a:ext cx="390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9" name="Google Shape;719;p30"/>
          <p:cNvSpPr/>
          <p:nvPr/>
        </p:nvSpPr>
        <p:spPr>
          <a:xfrm>
            <a:off x="5442725" y="4112800"/>
            <a:ext cx="18735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 the item supplied detail</a:t>
            </a:r>
            <a:endParaRPr sz="1000"/>
          </a:p>
        </p:txBody>
      </p:sp>
      <p:cxnSp>
        <p:nvCxnSpPr>
          <p:cNvPr id="720" name="Google Shape;720;p30"/>
          <p:cNvCxnSpPr/>
          <p:nvPr/>
        </p:nvCxnSpPr>
        <p:spPr>
          <a:xfrm flipH="1">
            <a:off x="6350200" y="3901150"/>
            <a:ext cx="390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1" name="Google Shape;721;p30"/>
          <p:cNvCxnSpPr/>
          <p:nvPr/>
        </p:nvCxnSpPr>
        <p:spPr>
          <a:xfrm flipH="1">
            <a:off x="6350200" y="4293750"/>
            <a:ext cx="390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2" name="Google Shape;722;p30"/>
          <p:cNvCxnSpPr/>
          <p:nvPr/>
        </p:nvCxnSpPr>
        <p:spPr>
          <a:xfrm rot="10800000">
            <a:off x="7591775" y="3132350"/>
            <a:ext cx="0" cy="14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30"/>
          <p:cNvCxnSpPr>
            <a:stCxn id="698" idx="3"/>
          </p:cNvCxnSpPr>
          <p:nvPr/>
        </p:nvCxnSpPr>
        <p:spPr>
          <a:xfrm flipH="1" rot="10800000">
            <a:off x="7338675" y="3110775"/>
            <a:ext cx="253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4" name="Google Shape;724;p30"/>
          <p:cNvSpPr txBox="1"/>
          <p:nvPr/>
        </p:nvSpPr>
        <p:spPr>
          <a:xfrm>
            <a:off x="7240425" y="2846775"/>
            <a:ext cx="4497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cxnSp>
        <p:nvCxnSpPr>
          <p:cNvPr id="725" name="Google Shape;725;p30"/>
          <p:cNvCxnSpPr/>
          <p:nvPr/>
        </p:nvCxnSpPr>
        <p:spPr>
          <a:xfrm flipH="1">
            <a:off x="4177475" y="1609438"/>
            <a:ext cx="390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6" name="Google Shape;726;p30"/>
          <p:cNvSpPr/>
          <p:nvPr/>
        </p:nvSpPr>
        <p:spPr>
          <a:xfrm>
            <a:off x="7920525" y="1927425"/>
            <a:ext cx="1006800" cy="3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Edit</a:t>
            </a:r>
            <a:endParaRPr sz="1000"/>
          </a:p>
        </p:txBody>
      </p:sp>
      <p:cxnSp>
        <p:nvCxnSpPr>
          <p:cNvPr id="727" name="Google Shape;727;p30"/>
          <p:cNvCxnSpPr/>
          <p:nvPr/>
        </p:nvCxnSpPr>
        <p:spPr>
          <a:xfrm rot="10800000">
            <a:off x="6873025" y="4746125"/>
            <a:ext cx="15612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8" name="Google Shape;728;p30"/>
          <p:cNvCxnSpPr/>
          <p:nvPr/>
        </p:nvCxnSpPr>
        <p:spPr>
          <a:xfrm rot="10800000">
            <a:off x="8419425" y="2904175"/>
            <a:ext cx="9900" cy="18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9" name="Google Shape;729;p30"/>
          <p:cNvSpPr txBox="1"/>
          <p:nvPr/>
        </p:nvSpPr>
        <p:spPr>
          <a:xfrm>
            <a:off x="7403375" y="1810000"/>
            <a:ext cx="4497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sp>
        <p:nvSpPr>
          <p:cNvPr id="730" name="Google Shape;730;p30"/>
          <p:cNvSpPr/>
          <p:nvPr/>
        </p:nvSpPr>
        <p:spPr>
          <a:xfrm>
            <a:off x="1614238" y="3276358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1" name="Google Shape;731;p30"/>
          <p:cNvCxnSpPr/>
          <p:nvPr/>
        </p:nvCxnSpPr>
        <p:spPr>
          <a:xfrm>
            <a:off x="1509563" y="3619700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30"/>
          <p:cNvSpPr txBox="1"/>
          <p:nvPr/>
        </p:nvSpPr>
        <p:spPr>
          <a:xfrm>
            <a:off x="1364375" y="3619688"/>
            <a:ext cx="1006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Supplier List</a:t>
            </a:r>
            <a:endParaRPr sz="1000"/>
          </a:p>
        </p:txBody>
      </p:sp>
      <p:cxnSp>
        <p:nvCxnSpPr>
          <p:cNvPr id="733" name="Google Shape;733;p30"/>
          <p:cNvCxnSpPr/>
          <p:nvPr/>
        </p:nvCxnSpPr>
        <p:spPr>
          <a:xfrm flipH="1">
            <a:off x="2406675" y="4217250"/>
            <a:ext cx="29721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34" name="Google Shape;734;p30"/>
          <p:cNvSpPr/>
          <p:nvPr/>
        </p:nvSpPr>
        <p:spPr>
          <a:xfrm>
            <a:off x="8583951" y="4887400"/>
            <a:ext cx="235800" cy="244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0"/>
          <p:cNvSpPr/>
          <p:nvPr/>
        </p:nvSpPr>
        <p:spPr>
          <a:xfrm>
            <a:off x="8624900" y="4921600"/>
            <a:ext cx="153900" cy="17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6" name="Google Shape;736;p30"/>
          <p:cNvCxnSpPr/>
          <p:nvPr/>
        </p:nvCxnSpPr>
        <p:spPr>
          <a:xfrm>
            <a:off x="6342550" y="4807063"/>
            <a:ext cx="4500" cy="2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30"/>
          <p:cNvCxnSpPr/>
          <p:nvPr/>
        </p:nvCxnSpPr>
        <p:spPr>
          <a:xfrm flipH="1" rot="10800000">
            <a:off x="6337475" y="5001850"/>
            <a:ext cx="21927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8" name="Google Shape;738;p30"/>
          <p:cNvSpPr/>
          <p:nvPr/>
        </p:nvSpPr>
        <p:spPr>
          <a:xfrm>
            <a:off x="1856563" y="4253708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9" name="Google Shape;739;p30"/>
          <p:cNvCxnSpPr/>
          <p:nvPr/>
        </p:nvCxnSpPr>
        <p:spPr>
          <a:xfrm>
            <a:off x="1751888" y="4597050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" name="Google Shape;740;p30"/>
          <p:cNvSpPr txBox="1"/>
          <p:nvPr/>
        </p:nvSpPr>
        <p:spPr>
          <a:xfrm>
            <a:off x="1278050" y="4597050"/>
            <a:ext cx="1597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Supplier Product List</a:t>
            </a:r>
            <a:endParaRPr sz="1000"/>
          </a:p>
        </p:txBody>
      </p:sp>
      <p:cxnSp>
        <p:nvCxnSpPr>
          <p:cNvPr id="741" name="Google Shape;741;p30"/>
          <p:cNvCxnSpPr/>
          <p:nvPr/>
        </p:nvCxnSpPr>
        <p:spPr>
          <a:xfrm flipH="1" rot="10800000">
            <a:off x="2508125" y="3883900"/>
            <a:ext cx="2933700" cy="4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Google Shape;7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75" y="921638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31"/>
          <p:cNvSpPr txBox="1"/>
          <p:nvPr/>
        </p:nvSpPr>
        <p:spPr>
          <a:xfrm>
            <a:off x="364325" y="1468238"/>
            <a:ext cx="844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Clerk </a:t>
            </a:r>
            <a:endParaRPr sz="1000"/>
          </a:p>
        </p:txBody>
      </p:sp>
      <p:cxnSp>
        <p:nvCxnSpPr>
          <p:cNvPr id="748" name="Google Shape;748;p31"/>
          <p:cNvCxnSpPr/>
          <p:nvPr/>
        </p:nvCxnSpPr>
        <p:spPr>
          <a:xfrm flipH="1" rot="10800000">
            <a:off x="984050" y="1177200"/>
            <a:ext cx="516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31"/>
          <p:cNvSpPr/>
          <p:nvPr/>
        </p:nvSpPr>
        <p:spPr>
          <a:xfrm>
            <a:off x="1528525" y="832800"/>
            <a:ext cx="1323000" cy="6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1"/>
          <p:cNvSpPr txBox="1"/>
          <p:nvPr/>
        </p:nvSpPr>
        <p:spPr>
          <a:xfrm>
            <a:off x="1679125" y="888100"/>
            <a:ext cx="11724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Maintain department List</a:t>
            </a:r>
            <a:endParaRPr sz="1000"/>
          </a:p>
        </p:txBody>
      </p:sp>
      <p:sp>
        <p:nvSpPr>
          <p:cNvPr id="751" name="Google Shape;751;p31"/>
          <p:cNvSpPr/>
          <p:nvPr/>
        </p:nvSpPr>
        <p:spPr>
          <a:xfrm>
            <a:off x="4463100" y="6235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2" name="Google Shape;752;p31"/>
          <p:cNvCxnSpPr/>
          <p:nvPr/>
        </p:nvCxnSpPr>
        <p:spPr>
          <a:xfrm>
            <a:off x="4577100" y="269025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" name="Google Shape;753;p31"/>
          <p:cNvSpPr/>
          <p:nvPr/>
        </p:nvSpPr>
        <p:spPr>
          <a:xfrm>
            <a:off x="8107350" y="4629998"/>
            <a:ext cx="304500" cy="31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1"/>
          <p:cNvSpPr/>
          <p:nvPr/>
        </p:nvSpPr>
        <p:spPr>
          <a:xfrm>
            <a:off x="8153691" y="4679613"/>
            <a:ext cx="211800" cy="218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1"/>
          <p:cNvSpPr txBox="1"/>
          <p:nvPr/>
        </p:nvSpPr>
        <p:spPr>
          <a:xfrm>
            <a:off x="4055100" y="1770313"/>
            <a:ext cx="4497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56" name="Google Shape;756;p31"/>
          <p:cNvSpPr/>
          <p:nvPr/>
        </p:nvSpPr>
        <p:spPr>
          <a:xfrm>
            <a:off x="3605400" y="2014900"/>
            <a:ext cx="1933200" cy="948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Any changes to be made on department list details?</a:t>
            </a:r>
            <a:endParaRPr sz="900"/>
          </a:p>
        </p:txBody>
      </p:sp>
      <p:sp>
        <p:nvSpPr>
          <p:cNvPr id="757" name="Google Shape;757;p31"/>
          <p:cNvSpPr txBox="1"/>
          <p:nvPr/>
        </p:nvSpPr>
        <p:spPr>
          <a:xfrm>
            <a:off x="5552175" y="2228250"/>
            <a:ext cx="4497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sp>
        <p:nvSpPr>
          <p:cNvPr id="758" name="Google Shape;758;p31"/>
          <p:cNvSpPr txBox="1"/>
          <p:nvPr/>
        </p:nvSpPr>
        <p:spPr>
          <a:xfrm>
            <a:off x="4646575" y="3020375"/>
            <a:ext cx="4497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sp>
        <p:nvSpPr>
          <p:cNvPr id="759" name="Google Shape;759;p31"/>
          <p:cNvSpPr/>
          <p:nvPr/>
        </p:nvSpPr>
        <p:spPr>
          <a:xfrm>
            <a:off x="4185000" y="649313"/>
            <a:ext cx="7740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Login </a:t>
            </a:r>
            <a:endParaRPr sz="1000"/>
          </a:p>
        </p:txBody>
      </p:sp>
      <p:cxnSp>
        <p:nvCxnSpPr>
          <p:cNvPr id="760" name="Google Shape;760;p31"/>
          <p:cNvCxnSpPr/>
          <p:nvPr/>
        </p:nvCxnSpPr>
        <p:spPr>
          <a:xfrm>
            <a:off x="4538563" y="1019150"/>
            <a:ext cx="870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1" name="Google Shape;761;p31"/>
          <p:cNvSpPr/>
          <p:nvPr/>
        </p:nvSpPr>
        <p:spPr>
          <a:xfrm>
            <a:off x="4003200" y="4594138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Save the modified details</a:t>
            </a:r>
            <a:endParaRPr sz="1000"/>
          </a:p>
        </p:txBody>
      </p:sp>
      <p:sp>
        <p:nvSpPr>
          <p:cNvPr id="762" name="Google Shape;762;p31"/>
          <p:cNvSpPr txBox="1"/>
          <p:nvPr/>
        </p:nvSpPr>
        <p:spPr>
          <a:xfrm>
            <a:off x="364325" y="346750"/>
            <a:ext cx="1481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Clerk</a:t>
            </a:r>
            <a:endParaRPr/>
          </a:p>
        </p:txBody>
      </p:sp>
      <p:sp>
        <p:nvSpPr>
          <p:cNvPr id="763" name="Google Shape;763;p31"/>
          <p:cNvSpPr/>
          <p:nvPr/>
        </p:nvSpPr>
        <p:spPr>
          <a:xfrm>
            <a:off x="3930363" y="1328100"/>
            <a:ext cx="1546500" cy="35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Department List </a:t>
            </a:r>
            <a:endParaRPr sz="1000"/>
          </a:p>
        </p:txBody>
      </p:sp>
      <p:sp>
        <p:nvSpPr>
          <p:cNvPr id="764" name="Google Shape;764;p31"/>
          <p:cNvSpPr/>
          <p:nvPr/>
        </p:nvSpPr>
        <p:spPr>
          <a:xfrm>
            <a:off x="3903300" y="3363203"/>
            <a:ext cx="1446600" cy="35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the edit button</a:t>
            </a:r>
            <a:endParaRPr sz="1000"/>
          </a:p>
        </p:txBody>
      </p:sp>
      <p:cxnSp>
        <p:nvCxnSpPr>
          <p:cNvPr id="765" name="Google Shape;765;p31"/>
          <p:cNvCxnSpPr>
            <a:stCxn id="756" idx="2"/>
          </p:cNvCxnSpPr>
          <p:nvPr/>
        </p:nvCxnSpPr>
        <p:spPr>
          <a:xfrm>
            <a:off x="4572000" y="2962900"/>
            <a:ext cx="180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6" name="Google Shape;766;p31"/>
          <p:cNvSpPr/>
          <p:nvPr/>
        </p:nvSpPr>
        <p:spPr>
          <a:xfrm>
            <a:off x="3953250" y="4023553"/>
            <a:ext cx="1446600" cy="35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Edit/Modify the dept detail </a:t>
            </a:r>
            <a:endParaRPr sz="1000"/>
          </a:p>
        </p:txBody>
      </p:sp>
      <p:cxnSp>
        <p:nvCxnSpPr>
          <p:cNvPr id="767" name="Google Shape;767;p31"/>
          <p:cNvCxnSpPr/>
          <p:nvPr/>
        </p:nvCxnSpPr>
        <p:spPr>
          <a:xfrm flipH="1">
            <a:off x="4569600" y="3737625"/>
            <a:ext cx="48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8" name="Google Shape;768;p31"/>
          <p:cNvCxnSpPr/>
          <p:nvPr/>
        </p:nvCxnSpPr>
        <p:spPr>
          <a:xfrm flipH="1">
            <a:off x="4569600" y="4376475"/>
            <a:ext cx="48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9" name="Google Shape;769;p31"/>
          <p:cNvCxnSpPr/>
          <p:nvPr/>
        </p:nvCxnSpPr>
        <p:spPr>
          <a:xfrm>
            <a:off x="5552175" y="4773250"/>
            <a:ext cx="2452800" cy="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0" name="Google Shape;770;p31"/>
          <p:cNvSpPr/>
          <p:nvPr/>
        </p:nvSpPr>
        <p:spPr>
          <a:xfrm>
            <a:off x="2537563" y="199169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1" name="Google Shape;771;p31"/>
          <p:cNvCxnSpPr/>
          <p:nvPr/>
        </p:nvCxnSpPr>
        <p:spPr>
          <a:xfrm>
            <a:off x="2344813" y="229858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2" name="Google Shape;772;p31"/>
          <p:cNvSpPr txBox="1"/>
          <p:nvPr/>
        </p:nvSpPr>
        <p:spPr>
          <a:xfrm>
            <a:off x="2149700" y="2298600"/>
            <a:ext cx="11724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Department List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773" name="Google Shape;773;p31"/>
          <p:cNvCxnSpPr/>
          <p:nvPr/>
        </p:nvCxnSpPr>
        <p:spPr>
          <a:xfrm flipH="1" rot="10800000">
            <a:off x="3092775" y="1689725"/>
            <a:ext cx="666600" cy="4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74" name="Google Shape;774;p31"/>
          <p:cNvCxnSpPr/>
          <p:nvPr/>
        </p:nvCxnSpPr>
        <p:spPr>
          <a:xfrm flipH="1">
            <a:off x="2868475" y="4226500"/>
            <a:ext cx="903600" cy="1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75" name="Google Shape;775;p31"/>
          <p:cNvSpPr/>
          <p:nvPr/>
        </p:nvSpPr>
        <p:spPr>
          <a:xfrm>
            <a:off x="1991688" y="4154321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6" name="Google Shape;776;p31"/>
          <p:cNvCxnSpPr/>
          <p:nvPr/>
        </p:nvCxnSpPr>
        <p:spPr>
          <a:xfrm>
            <a:off x="1798938" y="4461213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7" name="Google Shape;777;p31"/>
          <p:cNvSpPr txBox="1"/>
          <p:nvPr/>
        </p:nvSpPr>
        <p:spPr>
          <a:xfrm>
            <a:off x="1603825" y="4461225"/>
            <a:ext cx="11724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Department List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778" name="Google Shape;778;p31"/>
          <p:cNvCxnSpPr>
            <a:endCxn id="756" idx="0"/>
          </p:cNvCxnSpPr>
          <p:nvPr/>
        </p:nvCxnSpPr>
        <p:spPr>
          <a:xfrm flipH="1">
            <a:off x="4572000" y="1715800"/>
            <a:ext cx="24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9" name="Google Shape;779;p31"/>
          <p:cNvCxnSpPr>
            <a:stCxn id="756" idx="3"/>
          </p:cNvCxnSpPr>
          <p:nvPr/>
        </p:nvCxnSpPr>
        <p:spPr>
          <a:xfrm>
            <a:off x="5538600" y="2488900"/>
            <a:ext cx="26082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31"/>
          <p:cNvCxnSpPr/>
          <p:nvPr/>
        </p:nvCxnSpPr>
        <p:spPr>
          <a:xfrm>
            <a:off x="8146791" y="2532988"/>
            <a:ext cx="27600" cy="20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773" y="615753"/>
            <a:ext cx="304149" cy="55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699569" y="1141278"/>
            <a:ext cx="843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Employee</a:t>
            </a:r>
            <a:endParaRPr sz="1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237" y="1710497"/>
            <a:ext cx="304149" cy="55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656336" y="2274176"/>
            <a:ext cx="10299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Department  Head</a:t>
            </a:r>
            <a:endParaRPr sz="1000"/>
          </a:p>
        </p:txBody>
      </p:sp>
      <p:sp>
        <p:nvSpPr>
          <p:cNvPr id="64" name="Google Shape;64;p14"/>
          <p:cNvSpPr/>
          <p:nvPr/>
        </p:nvSpPr>
        <p:spPr>
          <a:xfrm>
            <a:off x="7399992" y="322581"/>
            <a:ext cx="1743900" cy="39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 Requisition Form</a:t>
            </a:r>
            <a:endParaRPr sz="1000"/>
          </a:p>
        </p:txBody>
      </p:sp>
      <p:sp>
        <p:nvSpPr>
          <p:cNvPr id="65" name="Google Shape;65;p14"/>
          <p:cNvSpPr/>
          <p:nvPr/>
        </p:nvSpPr>
        <p:spPr>
          <a:xfrm>
            <a:off x="3039678" y="1751048"/>
            <a:ext cx="2461500" cy="289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Receive Disbursement List</a:t>
            </a:r>
            <a:endParaRPr sz="1000"/>
          </a:p>
        </p:txBody>
      </p:sp>
      <p:sp>
        <p:nvSpPr>
          <p:cNvPr id="66" name="Google Shape;66;p14"/>
          <p:cNvSpPr/>
          <p:nvPr/>
        </p:nvSpPr>
        <p:spPr>
          <a:xfrm>
            <a:off x="7455588" y="1604715"/>
            <a:ext cx="1632900" cy="366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Approve Requisition Form</a:t>
            </a:r>
            <a:endParaRPr sz="1000"/>
          </a:p>
        </p:txBody>
      </p:sp>
      <p:cxnSp>
        <p:nvCxnSpPr>
          <p:cNvPr id="67" name="Google Shape;67;p14"/>
          <p:cNvCxnSpPr>
            <a:endCxn id="66" idx="2"/>
          </p:cNvCxnSpPr>
          <p:nvPr/>
        </p:nvCxnSpPr>
        <p:spPr>
          <a:xfrm flipH="1" rot="10800000">
            <a:off x="6292788" y="1787715"/>
            <a:ext cx="116280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/>
          <p:nvPr/>
        </p:nvSpPr>
        <p:spPr>
          <a:xfrm>
            <a:off x="6913265" y="3424163"/>
            <a:ext cx="2004900" cy="337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Receive notification of submitted form</a:t>
            </a:r>
            <a:endParaRPr sz="1000"/>
          </a:p>
        </p:txBody>
      </p:sp>
      <p:cxnSp>
        <p:nvCxnSpPr>
          <p:cNvPr id="69" name="Google Shape;69;p14"/>
          <p:cNvCxnSpPr>
            <a:stCxn id="68" idx="2"/>
            <a:endCxn id="63" idx="2"/>
          </p:cNvCxnSpPr>
          <p:nvPr/>
        </p:nvCxnSpPr>
        <p:spPr>
          <a:xfrm rot="10800000">
            <a:off x="6171365" y="2502413"/>
            <a:ext cx="741900" cy="10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/>
          <p:nvPr/>
        </p:nvSpPr>
        <p:spPr>
          <a:xfrm>
            <a:off x="3155141" y="349505"/>
            <a:ext cx="2230500" cy="337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Notify on approval of requisition form</a:t>
            </a:r>
            <a:endParaRPr sz="1000"/>
          </a:p>
        </p:txBody>
      </p:sp>
      <p:cxnSp>
        <p:nvCxnSpPr>
          <p:cNvPr id="71" name="Google Shape;71;p14"/>
          <p:cNvCxnSpPr>
            <a:stCxn id="70" idx="6"/>
          </p:cNvCxnSpPr>
          <p:nvPr/>
        </p:nvCxnSpPr>
        <p:spPr>
          <a:xfrm>
            <a:off x="5385641" y="518255"/>
            <a:ext cx="466800" cy="3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/>
          <p:nvPr/>
        </p:nvSpPr>
        <p:spPr>
          <a:xfrm>
            <a:off x="7399992" y="2027804"/>
            <a:ext cx="1743900" cy="366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Appoint Collection Point</a:t>
            </a:r>
            <a:endParaRPr sz="1000"/>
          </a:p>
        </p:txBody>
      </p:sp>
      <p:sp>
        <p:nvSpPr>
          <p:cNvPr id="73" name="Google Shape;73;p14"/>
          <p:cNvSpPr/>
          <p:nvPr/>
        </p:nvSpPr>
        <p:spPr>
          <a:xfrm>
            <a:off x="3155141" y="0"/>
            <a:ext cx="2230500" cy="39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Notify on update of collection point</a:t>
            </a:r>
            <a:endParaRPr sz="1000"/>
          </a:p>
        </p:txBody>
      </p:sp>
      <p:cxnSp>
        <p:nvCxnSpPr>
          <p:cNvPr id="74" name="Google Shape;74;p14"/>
          <p:cNvCxnSpPr>
            <a:stCxn id="73" idx="6"/>
          </p:cNvCxnSpPr>
          <p:nvPr/>
        </p:nvCxnSpPr>
        <p:spPr>
          <a:xfrm>
            <a:off x="5385641" y="195600"/>
            <a:ext cx="584700" cy="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/>
          <p:nvPr/>
        </p:nvSpPr>
        <p:spPr>
          <a:xfrm>
            <a:off x="3053140" y="1410036"/>
            <a:ext cx="2376000" cy="337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Receive notification for Out of stock items</a:t>
            </a:r>
            <a:endParaRPr sz="1000"/>
          </a:p>
        </p:txBody>
      </p:sp>
      <p:cxnSp>
        <p:nvCxnSpPr>
          <p:cNvPr id="76" name="Google Shape;76;p14"/>
          <p:cNvCxnSpPr>
            <a:stCxn id="77" idx="6"/>
          </p:cNvCxnSpPr>
          <p:nvPr/>
        </p:nvCxnSpPr>
        <p:spPr>
          <a:xfrm>
            <a:off x="5315741" y="1203779"/>
            <a:ext cx="322800" cy="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endCxn id="72" idx="2"/>
          </p:cNvCxnSpPr>
          <p:nvPr/>
        </p:nvCxnSpPr>
        <p:spPr>
          <a:xfrm flipH="1" rot="10800000">
            <a:off x="6431892" y="2210804"/>
            <a:ext cx="9681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endCxn id="80" idx="2"/>
          </p:cNvCxnSpPr>
          <p:nvPr/>
        </p:nvCxnSpPr>
        <p:spPr>
          <a:xfrm>
            <a:off x="6429192" y="953422"/>
            <a:ext cx="970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/>
          <p:nvPr/>
        </p:nvSpPr>
        <p:spPr>
          <a:xfrm>
            <a:off x="7399992" y="761122"/>
            <a:ext cx="1743900" cy="39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Disbursement List</a:t>
            </a:r>
            <a:endParaRPr sz="1000"/>
          </a:p>
        </p:txBody>
      </p:sp>
      <p:cxnSp>
        <p:nvCxnSpPr>
          <p:cNvPr id="81" name="Google Shape;81;p14"/>
          <p:cNvCxnSpPr>
            <a:endCxn id="82" idx="2"/>
          </p:cNvCxnSpPr>
          <p:nvPr/>
        </p:nvCxnSpPr>
        <p:spPr>
          <a:xfrm flipH="1" rot="10800000">
            <a:off x="6330192" y="1379038"/>
            <a:ext cx="10698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4"/>
          <p:cNvSpPr/>
          <p:nvPr/>
        </p:nvSpPr>
        <p:spPr>
          <a:xfrm>
            <a:off x="3155141" y="654795"/>
            <a:ext cx="2230500" cy="366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Notify on appointment of dept rep</a:t>
            </a:r>
            <a:endParaRPr sz="1000"/>
          </a:p>
        </p:txBody>
      </p:sp>
      <p:cxnSp>
        <p:nvCxnSpPr>
          <p:cNvPr id="84" name="Google Shape;84;p14"/>
          <p:cNvCxnSpPr>
            <a:stCxn id="83" idx="6"/>
          </p:cNvCxnSpPr>
          <p:nvPr/>
        </p:nvCxnSpPr>
        <p:spPr>
          <a:xfrm>
            <a:off x="5385641" y="837795"/>
            <a:ext cx="31710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/>
          <p:nvPr/>
        </p:nvSpPr>
        <p:spPr>
          <a:xfrm>
            <a:off x="7399992" y="1183438"/>
            <a:ext cx="1743900" cy="39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 Stationery Catalogue</a:t>
            </a:r>
            <a:endParaRPr sz="1000"/>
          </a:p>
        </p:txBody>
      </p:sp>
      <p:sp>
        <p:nvSpPr>
          <p:cNvPr id="77" name="Google Shape;77;p14"/>
          <p:cNvSpPr/>
          <p:nvPr/>
        </p:nvSpPr>
        <p:spPr>
          <a:xfrm>
            <a:off x="3155141" y="1020779"/>
            <a:ext cx="2160600" cy="366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Notify on appointment of substitute approver</a:t>
            </a:r>
            <a:endParaRPr sz="1000"/>
          </a:p>
        </p:txBody>
      </p:sp>
      <p:cxnSp>
        <p:nvCxnSpPr>
          <p:cNvPr id="85" name="Google Shape;85;p14"/>
          <p:cNvCxnSpPr>
            <a:endCxn id="82" idx="2"/>
          </p:cNvCxnSpPr>
          <p:nvPr/>
        </p:nvCxnSpPr>
        <p:spPr>
          <a:xfrm>
            <a:off x="6376092" y="1147138"/>
            <a:ext cx="102390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4"/>
          <p:cNvSpPr/>
          <p:nvPr/>
        </p:nvSpPr>
        <p:spPr>
          <a:xfrm>
            <a:off x="7399992" y="2444188"/>
            <a:ext cx="1743900" cy="337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Appoint Substitute Approver</a:t>
            </a:r>
            <a:endParaRPr sz="1000"/>
          </a:p>
        </p:txBody>
      </p:sp>
      <p:cxnSp>
        <p:nvCxnSpPr>
          <p:cNvPr id="87" name="Google Shape;87;p14"/>
          <p:cNvCxnSpPr>
            <a:endCxn id="86" idx="2"/>
          </p:cNvCxnSpPr>
          <p:nvPr/>
        </p:nvCxnSpPr>
        <p:spPr>
          <a:xfrm>
            <a:off x="6410892" y="2401738"/>
            <a:ext cx="9891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>
            <a:endCxn id="64" idx="2"/>
          </p:cNvCxnSpPr>
          <p:nvPr/>
        </p:nvCxnSpPr>
        <p:spPr>
          <a:xfrm flipH="1" rot="10800000">
            <a:off x="6488592" y="518181"/>
            <a:ext cx="9114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stCxn id="65" idx="6"/>
          </p:cNvCxnSpPr>
          <p:nvPr/>
        </p:nvCxnSpPr>
        <p:spPr>
          <a:xfrm flipH="1" rot="10800000">
            <a:off x="5501178" y="1618898"/>
            <a:ext cx="2445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>
            <a:stCxn id="75" idx="6"/>
          </p:cNvCxnSpPr>
          <p:nvPr/>
        </p:nvCxnSpPr>
        <p:spPr>
          <a:xfrm flipH="1" rot="10800000">
            <a:off x="5429140" y="1467186"/>
            <a:ext cx="241500" cy="1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>
            <a:stCxn id="65" idx="6"/>
          </p:cNvCxnSpPr>
          <p:nvPr/>
        </p:nvCxnSpPr>
        <p:spPr>
          <a:xfrm>
            <a:off x="5501178" y="1895798"/>
            <a:ext cx="40500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4"/>
          <p:cNvCxnSpPr>
            <a:endCxn id="80" idx="2"/>
          </p:cNvCxnSpPr>
          <p:nvPr/>
        </p:nvCxnSpPr>
        <p:spPr>
          <a:xfrm flipH="1" rot="10800000">
            <a:off x="6562992" y="956722"/>
            <a:ext cx="837000" cy="7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>
            <a:endCxn id="64" idx="2"/>
          </p:cNvCxnSpPr>
          <p:nvPr/>
        </p:nvCxnSpPr>
        <p:spPr>
          <a:xfrm flipH="1" rot="10800000">
            <a:off x="6467292" y="518181"/>
            <a:ext cx="932700" cy="11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481" y="3404794"/>
            <a:ext cx="304149" cy="55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2298011" y="3941600"/>
            <a:ext cx="11562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Supervisor</a:t>
            </a:r>
            <a:endParaRPr sz="100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210" y="2470554"/>
            <a:ext cx="304149" cy="55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2609146" y="2912556"/>
            <a:ext cx="10299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Clerk</a:t>
            </a:r>
            <a:endParaRPr sz="1000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450" y="4433837"/>
            <a:ext cx="304149" cy="55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2374149" y="4915325"/>
            <a:ext cx="11562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Manager</a:t>
            </a:r>
            <a:endParaRPr sz="1000"/>
          </a:p>
        </p:txBody>
      </p:sp>
      <p:cxnSp>
        <p:nvCxnSpPr>
          <p:cNvPr id="100" name="Google Shape;100;p14"/>
          <p:cNvCxnSpPr>
            <a:stCxn id="63" idx="3"/>
            <a:endCxn id="101" idx="2"/>
          </p:cNvCxnSpPr>
          <p:nvPr/>
        </p:nvCxnSpPr>
        <p:spPr>
          <a:xfrm>
            <a:off x="6686236" y="2388326"/>
            <a:ext cx="713700" cy="7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4"/>
          <p:cNvSpPr/>
          <p:nvPr/>
        </p:nvSpPr>
        <p:spPr>
          <a:xfrm>
            <a:off x="7399992" y="2892198"/>
            <a:ext cx="1743900" cy="421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Appoint Department Representative</a:t>
            </a:r>
            <a:endParaRPr sz="1000"/>
          </a:p>
        </p:txBody>
      </p:sp>
      <p:sp>
        <p:nvSpPr>
          <p:cNvPr id="102" name="Google Shape;102;p14"/>
          <p:cNvSpPr/>
          <p:nvPr/>
        </p:nvSpPr>
        <p:spPr>
          <a:xfrm>
            <a:off x="51681" y="2879446"/>
            <a:ext cx="1947300" cy="337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Maintain Stationery Catalogue</a:t>
            </a:r>
            <a:endParaRPr sz="1000"/>
          </a:p>
        </p:txBody>
      </p:sp>
      <p:cxnSp>
        <p:nvCxnSpPr>
          <p:cNvPr id="103" name="Google Shape;103;p14"/>
          <p:cNvCxnSpPr>
            <a:stCxn id="96" idx="1"/>
            <a:endCxn id="102" idx="6"/>
          </p:cNvCxnSpPr>
          <p:nvPr/>
        </p:nvCxnSpPr>
        <p:spPr>
          <a:xfrm flipH="1">
            <a:off x="1998910" y="2747704"/>
            <a:ext cx="8013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4"/>
          <p:cNvCxnSpPr>
            <a:endCxn id="102" idx="6"/>
          </p:cNvCxnSpPr>
          <p:nvPr/>
        </p:nvCxnSpPr>
        <p:spPr>
          <a:xfrm rot="10800000">
            <a:off x="1998981" y="3048196"/>
            <a:ext cx="638100" cy="2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4"/>
          <p:cNvSpPr/>
          <p:nvPr/>
        </p:nvSpPr>
        <p:spPr>
          <a:xfrm>
            <a:off x="-63408" y="3884000"/>
            <a:ext cx="2062200" cy="276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 Supplier’s List</a:t>
            </a:r>
            <a:endParaRPr sz="1000"/>
          </a:p>
        </p:txBody>
      </p:sp>
      <p:sp>
        <p:nvSpPr>
          <p:cNvPr id="106" name="Google Shape;106;p14"/>
          <p:cNvSpPr/>
          <p:nvPr/>
        </p:nvSpPr>
        <p:spPr>
          <a:xfrm>
            <a:off x="-67404" y="4512987"/>
            <a:ext cx="2062200" cy="276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Maintain Supplier List  </a:t>
            </a:r>
            <a:endParaRPr sz="1000"/>
          </a:p>
        </p:txBody>
      </p:sp>
      <p:cxnSp>
        <p:nvCxnSpPr>
          <p:cNvPr id="107" name="Google Shape;107;p14"/>
          <p:cNvCxnSpPr>
            <a:endCxn id="108" idx="6"/>
          </p:cNvCxnSpPr>
          <p:nvPr/>
        </p:nvCxnSpPr>
        <p:spPr>
          <a:xfrm flipH="1">
            <a:off x="2027809" y="3828598"/>
            <a:ext cx="483000" cy="5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4"/>
          <p:cNvCxnSpPr>
            <a:endCxn id="105" idx="6"/>
          </p:cNvCxnSpPr>
          <p:nvPr/>
        </p:nvCxnSpPr>
        <p:spPr>
          <a:xfrm flipH="1">
            <a:off x="1998792" y="3158750"/>
            <a:ext cx="728700" cy="8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4"/>
          <p:cNvCxnSpPr>
            <a:endCxn id="106" idx="6"/>
          </p:cNvCxnSpPr>
          <p:nvPr/>
        </p:nvCxnSpPr>
        <p:spPr>
          <a:xfrm rot="10800000">
            <a:off x="1994796" y="4651437"/>
            <a:ext cx="642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4"/>
          <p:cNvSpPr/>
          <p:nvPr/>
        </p:nvSpPr>
        <p:spPr>
          <a:xfrm>
            <a:off x="-71250" y="1967327"/>
            <a:ext cx="2004900" cy="33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Maintain Department List</a:t>
            </a:r>
            <a:endParaRPr sz="1000"/>
          </a:p>
        </p:txBody>
      </p:sp>
      <p:cxnSp>
        <p:nvCxnSpPr>
          <p:cNvPr id="112" name="Google Shape;112;p14"/>
          <p:cNvCxnSpPr>
            <a:endCxn id="111" idx="6"/>
          </p:cNvCxnSpPr>
          <p:nvPr/>
        </p:nvCxnSpPr>
        <p:spPr>
          <a:xfrm rot="10800000">
            <a:off x="1933650" y="2135477"/>
            <a:ext cx="746400" cy="3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4"/>
          <p:cNvSpPr/>
          <p:nvPr/>
        </p:nvSpPr>
        <p:spPr>
          <a:xfrm>
            <a:off x="-28042" y="1728763"/>
            <a:ext cx="1947300" cy="21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Conduct Stock count </a:t>
            </a:r>
            <a:endParaRPr sz="1000"/>
          </a:p>
        </p:txBody>
      </p:sp>
      <p:sp>
        <p:nvSpPr>
          <p:cNvPr id="114" name="Google Shape;114;p14"/>
          <p:cNvSpPr/>
          <p:nvPr/>
        </p:nvSpPr>
        <p:spPr>
          <a:xfrm>
            <a:off x="-28042" y="1463427"/>
            <a:ext cx="1892400" cy="237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 Stock card </a:t>
            </a:r>
            <a:endParaRPr sz="1000"/>
          </a:p>
        </p:txBody>
      </p:sp>
      <p:sp>
        <p:nvSpPr>
          <p:cNvPr id="115" name="Google Shape;115;p14"/>
          <p:cNvSpPr/>
          <p:nvPr/>
        </p:nvSpPr>
        <p:spPr>
          <a:xfrm>
            <a:off x="8872" y="1099827"/>
            <a:ext cx="1892400" cy="33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Maintain Adjustment Voucher</a:t>
            </a:r>
            <a:endParaRPr sz="1000"/>
          </a:p>
        </p:txBody>
      </p:sp>
      <p:sp>
        <p:nvSpPr>
          <p:cNvPr id="116" name="Google Shape;116;p14"/>
          <p:cNvSpPr/>
          <p:nvPr/>
        </p:nvSpPr>
        <p:spPr>
          <a:xfrm>
            <a:off x="-9860" y="736226"/>
            <a:ext cx="1947300" cy="33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Maintain Low Stock status Report</a:t>
            </a:r>
            <a:endParaRPr sz="1000"/>
          </a:p>
        </p:txBody>
      </p:sp>
      <p:sp>
        <p:nvSpPr>
          <p:cNvPr id="117" name="Google Shape;117;p14"/>
          <p:cNvSpPr/>
          <p:nvPr/>
        </p:nvSpPr>
        <p:spPr>
          <a:xfrm>
            <a:off x="-28042" y="452941"/>
            <a:ext cx="1947300" cy="296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Maintain Inventory Status Report </a:t>
            </a:r>
            <a:endParaRPr sz="1000"/>
          </a:p>
        </p:txBody>
      </p:sp>
      <p:sp>
        <p:nvSpPr>
          <p:cNvPr id="108" name="Google Shape;108;p14"/>
          <p:cNvSpPr/>
          <p:nvPr/>
        </p:nvSpPr>
        <p:spPr>
          <a:xfrm>
            <a:off x="22909" y="4181548"/>
            <a:ext cx="2004900" cy="296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 Request to Manager</a:t>
            </a:r>
            <a:endParaRPr sz="1000"/>
          </a:p>
        </p:txBody>
      </p:sp>
      <p:cxnSp>
        <p:nvCxnSpPr>
          <p:cNvPr id="118" name="Google Shape;118;p14"/>
          <p:cNvCxnSpPr/>
          <p:nvPr/>
        </p:nvCxnSpPr>
        <p:spPr>
          <a:xfrm flipH="1">
            <a:off x="1995630" y="3901087"/>
            <a:ext cx="603900" cy="5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4"/>
          <p:cNvSpPr/>
          <p:nvPr/>
        </p:nvSpPr>
        <p:spPr>
          <a:xfrm>
            <a:off x="-63408" y="4832272"/>
            <a:ext cx="2062200" cy="296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Approve Adjustment Request</a:t>
            </a:r>
            <a:endParaRPr sz="1000"/>
          </a:p>
        </p:txBody>
      </p:sp>
      <p:cxnSp>
        <p:nvCxnSpPr>
          <p:cNvPr id="120" name="Google Shape;120;p14"/>
          <p:cNvCxnSpPr>
            <a:endCxn id="119" idx="6"/>
          </p:cNvCxnSpPr>
          <p:nvPr/>
        </p:nvCxnSpPr>
        <p:spPr>
          <a:xfrm flipH="1">
            <a:off x="1998792" y="4836922"/>
            <a:ext cx="586800" cy="1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4"/>
          <p:cNvSpPr/>
          <p:nvPr/>
        </p:nvSpPr>
        <p:spPr>
          <a:xfrm>
            <a:off x="22909" y="3568646"/>
            <a:ext cx="2062200" cy="296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Generate Stationery Requisition Trends</a:t>
            </a:r>
            <a:endParaRPr sz="1000"/>
          </a:p>
        </p:txBody>
      </p:sp>
      <p:cxnSp>
        <p:nvCxnSpPr>
          <p:cNvPr id="122" name="Google Shape;122;p14"/>
          <p:cNvCxnSpPr>
            <a:stCxn id="94" idx="1"/>
            <a:endCxn id="121" idx="6"/>
          </p:cNvCxnSpPr>
          <p:nvPr/>
        </p:nvCxnSpPr>
        <p:spPr>
          <a:xfrm flipH="1">
            <a:off x="2084981" y="3681943"/>
            <a:ext cx="616500" cy="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4"/>
          <p:cNvSpPr/>
          <p:nvPr/>
        </p:nvSpPr>
        <p:spPr>
          <a:xfrm>
            <a:off x="-34636" y="3230941"/>
            <a:ext cx="2004900" cy="289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Generate Department Requisition Trends</a:t>
            </a:r>
            <a:endParaRPr sz="1000"/>
          </a:p>
        </p:txBody>
      </p:sp>
      <p:cxnSp>
        <p:nvCxnSpPr>
          <p:cNvPr id="124" name="Google Shape;124;p14"/>
          <p:cNvCxnSpPr>
            <a:endCxn id="123" idx="6"/>
          </p:cNvCxnSpPr>
          <p:nvPr/>
        </p:nvCxnSpPr>
        <p:spPr>
          <a:xfrm rot="10800000">
            <a:off x="1970264" y="3375691"/>
            <a:ext cx="609300" cy="1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4"/>
          <p:cNvCxnSpPr/>
          <p:nvPr/>
        </p:nvCxnSpPr>
        <p:spPr>
          <a:xfrm rot="10800000">
            <a:off x="1921483" y="1890984"/>
            <a:ext cx="75300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4"/>
          <p:cNvCxnSpPr/>
          <p:nvPr/>
        </p:nvCxnSpPr>
        <p:spPr>
          <a:xfrm rot="10800000">
            <a:off x="1849568" y="1600102"/>
            <a:ext cx="814200" cy="7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4"/>
          <p:cNvSpPr/>
          <p:nvPr/>
        </p:nvSpPr>
        <p:spPr>
          <a:xfrm>
            <a:off x="3495360" y="4050855"/>
            <a:ext cx="1372500" cy="228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Approve PO</a:t>
            </a:r>
            <a:endParaRPr sz="1000"/>
          </a:p>
        </p:txBody>
      </p:sp>
      <p:cxnSp>
        <p:nvCxnSpPr>
          <p:cNvPr id="128" name="Google Shape;128;p14"/>
          <p:cNvCxnSpPr/>
          <p:nvPr/>
        </p:nvCxnSpPr>
        <p:spPr>
          <a:xfrm rot="10800000">
            <a:off x="1893387" y="1298669"/>
            <a:ext cx="802500" cy="9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4"/>
          <p:cNvCxnSpPr/>
          <p:nvPr/>
        </p:nvCxnSpPr>
        <p:spPr>
          <a:xfrm rot="10800000">
            <a:off x="1981343" y="982419"/>
            <a:ext cx="810900" cy="12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4"/>
          <p:cNvCxnSpPr/>
          <p:nvPr/>
        </p:nvCxnSpPr>
        <p:spPr>
          <a:xfrm rot="10800000">
            <a:off x="2001579" y="615692"/>
            <a:ext cx="908400" cy="16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4"/>
          <p:cNvSpPr/>
          <p:nvPr/>
        </p:nvSpPr>
        <p:spPr>
          <a:xfrm>
            <a:off x="3554852" y="2671850"/>
            <a:ext cx="1372500" cy="245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 PO</a:t>
            </a:r>
            <a:endParaRPr sz="1000"/>
          </a:p>
        </p:txBody>
      </p:sp>
      <p:cxnSp>
        <p:nvCxnSpPr>
          <p:cNvPr id="132" name="Google Shape;132;p14"/>
          <p:cNvCxnSpPr>
            <a:endCxn id="127" idx="2"/>
          </p:cNvCxnSpPr>
          <p:nvPr/>
        </p:nvCxnSpPr>
        <p:spPr>
          <a:xfrm>
            <a:off x="3133260" y="4013205"/>
            <a:ext cx="36210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4"/>
          <p:cNvSpPr/>
          <p:nvPr/>
        </p:nvSpPr>
        <p:spPr>
          <a:xfrm>
            <a:off x="3293406" y="4603633"/>
            <a:ext cx="1743900" cy="296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Receive Reminder of Approval</a:t>
            </a:r>
            <a:endParaRPr sz="1000"/>
          </a:p>
        </p:txBody>
      </p:sp>
      <p:cxnSp>
        <p:nvCxnSpPr>
          <p:cNvPr id="134" name="Google Shape;134;p14"/>
          <p:cNvCxnSpPr>
            <a:stCxn id="133" idx="2"/>
          </p:cNvCxnSpPr>
          <p:nvPr/>
        </p:nvCxnSpPr>
        <p:spPr>
          <a:xfrm rot="10800000">
            <a:off x="3131106" y="4366783"/>
            <a:ext cx="16230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4"/>
          <p:cNvCxnSpPr>
            <a:stCxn id="133" idx="2"/>
          </p:cNvCxnSpPr>
          <p:nvPr/>
        </p:nvCxnSpPr>
        <p:spPr>
          <a:xfrm flipH="1">
            <a:off x="3069906" y="4751683"/>
            <a:ext cx="223500" cy="1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4"/>
          <p:cNvCxnSpPr>
            <a:stCxn id="96" idx="3"/>
            <a:endCxn id="131" idx="2"/>
          </p:cNvCxnSpPr>
          <p:nvPr/>
        </p:nvCxnSpPr>
        <p:spPr>
          <a:xfrm>
            <a:off x="3104360" y="2747704"/>
            <a:ext cx="450600" cy="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4"/>
          <p:cNvCxnSpPr>
            <a:endCxn id="105" idx="6"/>
          </p:cNvCxnSpPr>
          <p:nvPr/>
        </p:nvCxnSpPr>
        <p:spPr>
          <a:xfrm rot="10800000">
            <a:off x="1998792" y="4022450"/>
            <a:ext cx="605100" cy="6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4"/>
          <p:cNvCxnSpPr>
            <a:stCxn id="94" idx="1"/>
            <a:endCxn id="105" idx="6"/>
          </p:cNvCxnSpPr>
          <p:nvPr/>
        </p:nvCxnSpPr>
        <p:spPr>
          <a:xfrm flipH="1">
            <a:off x="1998881" y="3681943"/>
            <a:ext cx="70260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4"/>
          <p:cNvSpPr/>
          <p:nvPr/>
        </p:nvSpPr>
        <p:spPr>
          <a:xfrm>
            <a:off x="3532874" y="2403561"/>
            <a:ext cx="1265100" cy="296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 PO</a:t>
            </a:r>
            <a:endParaRPr sz="1000"/>
          </a:p>
        </p:txBody>
      </p:sp>
      <p:cxnSp>
        <p:nvCxnSpPr>
          <p:cNvPr id="140" name="Google Shape;140;p14"/>
          <p:cNvCxnSpPr>
            <a:stCxn id="96" idx="3"/>
          </p:cNvCxnSpPr>
          <p:nvPr/>
        </p:nvCxnSpPr>
        <p:spPr>
          <a:xfrm flipH="1" rot="10800000">
            <a:off x="3104360" y="2562604"/>
            <a:ext cx="450600" cy="1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4"/>
          <p:cNvSpPr/>
          <p:nvPr/>
        </p:nvSpPr>
        <p:spPr>
          <a:xfrm>
            <a:off x="3459220" y="2923128"/>
            <a:ext cx="1743900" cy="381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 Disbursement List</a:t>
            </a:r>
            <a:endParaRPr sz="1000"/>
          </a:p>
        </p:txBody>
      </p:sp>
      <p:cxnSp>
        <p:nvCxnSpPr>
          <p:cNvPr id="142" name="Google Shape;142;p14"/>
          <p:cNvCxnSpPr>
            <a:stCxn id="97" idx="0"/>
          </p:cNvCxnSpPr>
          <p:nvPr/>
        </p:nvCxnSpPr>
        <p:spPr>
          <a:xfrm>
            <a:off x="3124096" y="2912556"/>
            <a:ext cx="354600" cy="1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4"/>
          <p:cNvSpPr/>
          <p:nvPr/>
        </p:nvSpPr>
        <p:spPr>
          <a:xfrm>
            <a:off x="3398504" y="3312943"/>
            <a:ext cx="1743900" cy="381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Generate Disbursement List</a:t>
            </a:r>
            <a:endParaRPr sz="1000"/>
          </a:p>
        </p:txBody>
      </p:sp>
      <p:sp>
        <p:nvSpPr>
          <p:cNvPr id="144" name="Google Shape;144;p14"/>
          <p:cNvSpPr/>
          <p:nvPr/>
        </p:nvSpPr>
        <p:spPr>
          <a:xfrm>
            <a:off x="3369183" y="3671954"/>
            <a:ext cx="1743900" cy="366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Maintain disbursement list</a:t>
            </a:r>
            <a:endParaRPr sz="1000"/>
          </a:p>
        </p:txBody>
      </p:sp>
      <p:cxnSp>
        <p:nvCxnSpPr>
          <p:cNvPr id="145" name="Google Shape;145;p14"/>
          <p:cNvCxnSpPr>
            <a:stCxn id="143" idx="2"/>
            <a:endCxn id="97" idx="2"/>
          </p:cNvCxnSpPr>
          <p:nvPr/>
        </p:nvCxnSpPr>
        <p:spPr>
          <a:xfrm rot="10800000">
            <a:off x="3124004" y="3140893"/>
            <a:ext cx="274500" cy="3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4"/>
          <p:cNvCxnSpPr/>
          <p:nvPr/>
        </p:nvCxnSpPr>
        <p:spPr>
          <a:xfrm>
            <a:off x="3047897" y="3247077"/>
            <a:ext cx="353700" cy="4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4"/>
          <p:cNvSpPr/>
          <p:nvPr/>
        </p:nvSpPr>
        <p:spPr>
          <a:xfrm>
            <a:off x="182054" y="17239"/>
            <a:ext cx="1743900" cy="466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Generate and View Consolidated Requests</a:t>
            </a:r>
            <a:endParaRPr sz="1000"/>
          </a:p>
        </p:txBody>
      </p:sp>
      <p:cxnSp>
        <p:nvCxnSpPr>
          <p:cNvPr id="148" name="Google Shape;148;p14"/>
          <p:cNvCxnSpPr/>
          <p:nvPr/>
        </p:nvCxnSpPr>
        <p:spPr>
          <a:xfrm rot="10800000">
            <a:off x="2040957" y="218357"/>
            <a:ext cx="891300" cy="19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4"/>
          <p:cNvCxnSpPr>
            <a:stCxn id="150" idx="3"/>
          </p:cNvCxnSpPr>
          <p:nvPr/>
        </p:nvCxnSpPr>
        <p:spPr>
          <a:xfrm flipH="1">
            <a:off x="3204649" y="2340566"/>
            <a:ext cx="2718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4"/>
          <p:cNvSpPr/>
          <p:nvPr/>
        </p:nvSpPr>
        <p:spPr>
          <a:xfrm>
            <a:off x="3174447" y="2059406"/>
            <a:ext cx="2062200" cy="329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Generate Inventory Retrieval List</a:t>
            </a:r>
            <a:endParaRPr sz="1000"/>
          </a:p>
        </p:txBody>
      </p:sp>
      <p:sp>
        <p:nvSpPr>
          <p:cNvPr id="151" name="Google Shape;151;p14"/>
          <p:cNvSpPr/>
          <p:nvPr/>
        </p:nvSpPr>
        <p:spPr>
          <a:xfrm>
            <a:off x="3333592" y="4291954"/>
            <a:ext cx="1743900" cy="296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Confirm disbursement list</a:t>
            </a:r>
            <a:endParaRPr sz="1000"/>
          </a:p>
        </p:txBody>
      </p:sp>
      <p:cxnSp>
        <p:nvCxnSpPr>
          <p:cNvPr id="152" name="Google Shape;152;p14"/>
          <p:cNvCxnSpPr>
            <a:endCxn id="151" idx="2"/>
          </p:cNvCxnSpPr>
          <p:nvPr/>
        </p:nvCxnSpPr>
        <p:spPr>
          <a:xfrm>
            <a:off x="3102592" y="4056904"/>
            <a:ext cx="231000" cy="3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4"/>
          <p:cNvSpPr/>
          <p:nvPr/>
        </p:nvSpPr>
        <p:spPr>
          <a:xfrm>
            <a:off x="-34636" y="2332639"/>
            <a:ext cx="2004900" cy="21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Item Quantity</a:t>
            </a:r>
            <a:endParaRPr sz="1000"/>
          </a:p>
        </p:txBody>
      </p:sp>
      <p:cxnSp>
        <p:nvCxnSpPr>
          <p:cNvPr id="154" name="Google Shape;154;p14"/>
          <p:cNvCxnSpPr>
            <a:endCxn id="153" idx="6"/>
          </p:cNvCxnSpPr>
          <p:nvPr/>
        </p:nvCxnSpPr>
        <p:spPr>
          <a:xfrm rot="10800000">
            <a:off x="1970264" y="2438239"/>
            <a:ext cx="833400" cy="1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4"/>
          <p:cNvSpPr/>
          <p:nvPr/>
        </p:nvSpPr>
        <p:spPr>
          <a:xfrm>
            <a:off x="-34636" y="2560313"/>
            <a:ext cx="2004900" cy="28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 Outstanding Order</a:t>
            </a:r>
            <a:endParaRPr sz="1000"/>
          </a:p>
        </p:txBody>
      </p:sp>
      <p:cxnSp>
        <p:nvCxnSpPr>
          <p:cNvPr id="156" name="Google Shape;156;p14"/>
          <p:cNvCxnSpPr>
            <a:stCxn id="96" idx="1"/>
          </p:cNvCxnSpPr>
          <p:nvPr/>
        </p:nvCxnSpPr>
        <p:spPr>
          <a:xfrm rot="10800000">
            <a:off x="1983010" y="2697904"/>
            <a:ext cx="817200" cy="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Google Shape;7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5" y="9216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32"/>
          <p:cNvSpPr txBox="1"/>
          <p:nvPr/>
        </p:nvSpPr>
        <p:spPr>
          <a:xfrm>
            <a:off x="336650" y="346750"/>
            <a:ext cx="1481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Clerk</a:t>
            </a:r>
            <a:endParaRPr/>
          </a:p>
        </p:txBody>
      </p:sp>
      <p:sp>
        <p:nvSpPr>
          <p:cNvPr id="787" name="Google Shape;787;p32"/>
          <p:cNvSpPr/>
          <p:nvPr/>
        </p:nvSpPr>
        <p:spPr>
          <a:xfrm>
            <a:off x="1764575" y="1620650"/>
            <a:ext cx="1451700" cy="654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Conduct Stock count</a:t>
            </a:r>
            <a:r>
              <a:rPr lang="en" sz="1000"/>
              <a:t> </a:t>
            </a:r>
            <a:endParaRPr sz="1000"/>
          </a:p>
        </p:txBody>
      </p:sp>
      <p:cxnSp>
        <p:nvCxnSpPr>
          <p:cNvPr id="788" name="Google Shape;788;p32"/>
          <p:cNvCxnSpPr/>
          <p:nvPr/>
        </p:nvCxnSpPr>
        <p:spPr>
          <a:xfrm flipH="1" rot="10800000">
            <a:off x="1179900" y="1146050"/>
            <a:ext cx="624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9" name="Google Shape;789;p32"/>
          <p:cNvSpPr/>
          <p:nvPr/>
        </p:nvSpPr>
        <p:spPr>
          <a:xfrm>
            <a:off x="1922475" y="819200"/>
            <a:ext cx="1451700" cy="654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 Stock card</a:t>
            </a:r>
            <a:r>
              <a:rPr lang="en" sz="1000"/>
              <a:t> </a:t>
            </a:r>
            <a:endParaRPr sz="1000"/>
          </a:p>
        </p:txBody>
      </p:sp>
      <p:cxnSp>
        <p:nvCxnSpPr>
          <p:cNvPr id="790" name="Google Shape;790;p32"/>
          <p:cNvCxnSpPr/>
          <p:nvPr/>
        </p:nvCxnSpPr>
        <p:spPr>
          <a:xfrm>
            <a:off x="1054363" y="1400550"/>
            <a:ext cx="728400" cy="3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" name="Google Shape;791;p32"/>
          <p:cNvSpPr/>
          <p:nvPr/>
        </p:nvSpPr>
        <p:spPr>
          <a:xfrm>
            <a:off x="5236425" y="3648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2"/>
          <p:cNvSpPr/>
          <p:nvPr/>
        </p:nvSpPr>
        <p:spPr>
          <a:xfrm>
            <a:off x="7359275" y="4479338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2"/>
          <p:cNvSpPr/>
          <p:nvPr/>
        </p:nvSpPr>
        <p:spPr>
          <a:xfrm>
            <a:off x="7410875" y="4532888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4" name="Google Shape;794;p32"/>
          <p:cNvCxnSpPr/>
          <p:nvPr/>
        </p:nvCxnSpPr>
        <p:spPr>
          <a:xfrm>
            <a:off x="6307900" y="4646750"/>
            <a:ext cx="9918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5" name="Google Shape;795;p32"/>
          <p:cNvSpPr/>
          <p:nvPr/>
        </p:nvSpPr>
        <p:spPr>
          <a:xfrm>
            <a:off x="4631025" y="1022988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</a:t>
            </a:r>
            <a:r>
              <a:rPr lang="en" sz="1000"/>
              <a:t>Stationery</a:t>
            </a:r>
            <a:r>
              <a:rPr lang="en" sz="1000"/>
              <a:t> catalog</a:t>
            </a:r>
            <a:r>
              <a:rPr lang="en" sz="1000"/>
              <a:t>ue</a:t>
            </a:r>
            <a:endParaRPr sz="1000"/>
          </a:p>
        </p:txBody>
      </p:sp>
      <p:cxnSp>
        <p:nvCxnSpPr>
          <p:cNvPr id="796" name="Google Shape;796;p32"/>
          <p:cNvCxnSpPr/>
          <p:nvPr/>
        </p:nvCxnSpPr>
        <p:spPr>
          <a:xfrm>
            <a:off x="5352375" y="1494288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7" name="Google Shape;797;p32"/>
          <p:cNvSpPr/>
          <p:nvPr/>
        </p:nvSpPr>
        <p:spPr>
          <a:xfrm>
            <a:off x="4631025" y="1859763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specific item</a:t>
            </a:r>
            <a:endParaRPr sz="1000"/>
          </a:p>
        </p:txBody>
      </p:sp>
      <p:sp>
        <p:nvSpPr>
          <p:cNvPr id="798" name="Google Shape;798;p32"/>
          <p:cNvSpPr/>
          <p:nvPr/>
        </p:nvSpPr>
        <p:spPr>
          <a:xfrm>
            <a:off x="4661400" y="2692400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Stock card</a:t>
            </a:r>
            <a:endParaRPr sz="1000"/>
          </a:p>
        </p:txBody>
      </p:sp>
      <p:cxnSp>
        <p:nvCxnSpPr>
          <p:cNvPr id="799" name="Google Shape;799;p32"/>
          <p:cNvCxnSpPr/>
          <p:nvPr/>
        </p:nvCxnSpPr>
        <p:spPr>
          <a:xfrm>
            <a:off x="5352375" y="2332488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0" name="Google Shape;800;p32"/>
          <p:cNvSpPr/>
          <p:nvPr/>
        </p:nvSpPr>
        <p:spPr>
          <a:xfrm>
            <a:off x="4645625" y="3550100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Print stock card</a:t>
            </a:r>
            <a:endParaRPr sz="1000"/>
          </a:p>
        </p:txBody>
      </p:sp>
      <p:cxnSp>
        <p:nvCxnSpPr>
          <p:cNvPr id="801" name="Google Shape;801;p32"/>
          <p:cNvCxnSpPr/>
          <p:nvPr/>
        </p:nvCxnSpPr>
        <p:spPr>
          <a:xfrm>
            <a:off x="5352375" y="3163688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2" name="Google Shape;802;p32"/>
          <p:cNvSpPr/>
          <p:nvPr/>
        </p:nvSpPr>
        <p:spPr>
          <a:xfrm>
            <a:off x="4631025" y="4472275"/>
            <a:ext cx="15657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 physical quantity with quantity on the card</a:t>
            </a:r>
            <a:endParaRPr sz="1000"/>
          </a:p>
        </p:txBody>
      </p:sp>
      <p:cxnSp>
        <p:nvCxnSpPr>
          <p:cNvPr id="803" name="Google Shape;803;p32"/>
          <p:cNvCxnSpPr/>
          <p:nvPr/>
        </p:nvCxnSpPr>
        <p:spPr>
          <a:xfrm>
            <a:off x="5352375" y="4064363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4" name="Google Shape;804;p32"/>
          <p:cNvSpPr txBox="1"/>
          <p:nvPr/>
        </p:nvSpPr>
        <p:spPr>
          <a:xfrm>
            <a:off x="230150" y="1557500"/>
            <a:ext cx="1481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Clerk</a:t>
            </a:r>
            <a:endParaRPr/>
          </a:p>
        </p:txBody>
      </p:sp>
      <p:cxnSp>
        <p:nvCxnSpPr>
          <p:cNvPr id="805" name="Google Shape;805;p32"/>
          <p:cNvCxnSpPr/>
          <p:nvPr/>
        </p:nvCxnSpPr>
        <p:spPr>
          <a:xfrm>
            <a:off x="5352375" y="600613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32"/>
          <p:cNvSpPr/>
          <p:nvPr/>
        </p:nvSpPr>
        <p:spPr>
          <a:xfrm>
            <a:off x="6964813" y="1859771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7" name="Google Shape;807;p32"/>
          <p:cNvCxnSpPr/>
          <p:nvPr/>
        </p:nvCxnSpPr>
        <p:spPr>
          <a:xfrm>
            <a:off x="6772063" y="2166663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8" name="Google Shape;808;p32"/>
          <p:cNvSpPr txBox="1"/>
          <p:nvPr/>
        </p:nvSpPr>
        <p:spPr>
          <a:xfrm>
            <a:off x="6576950" y="2166675"/>
            <a:ext cx="1399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Transaction History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809" name="Google Shape;809;p32"/>
          <p:cNvCxnSpPr/>
          <p:nvPr/>
        </p:nvCxnSpPr>
        <p:spPr>
          <a:xfrm flipH="1">
            <a:off x="6292975" y="2571750"/>
            <a:ext cx="479100" cy="3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Google Shape;8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5" y="9216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33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Clerk</a:t>
            </a:r>
            <a:endParaRPr/>
          </a:p>
        </p:txBody>
      </p:sp>
      <p:pic>
        <p:nvPicPr>
          <p:cNvPr id="816" name="Google Shape;8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5" y="9216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33"/>
          <p:cNvSpPr/>
          <p:nvPr/>
        </p:nvSpPr>
        <p:spPr>
          <a:xfrm>
            <a:off x="2107675" y="658700"/>
            <a:ext cx="1451700" cy="654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</a:t>
            </a:r>
            <a:r>
              <a:rPr lang="en" sz="1000"/>
              <a:t> Adjustment Voucher</a:t>
            </a:r>
            <a:endParaRPr sz="1000"/>
          </a:p>
        </p:txBody>
      </p:sp>
      <p:cxnSp>
        <p:nvCxnSpPr>
          <p:cNvPr id="818" name="Google Shape;818;p33"/>
          <p:cNvCxnSpPr>
            <a:endCxn id="817" idx="2"/>
          </p:cNvCxnSpPr>
          <p:nvPr/>
        </p:nvCxnSpPr>
        <p:spPr>
          <a:xfrm flipH="1" rot="10800000">
            <a:off x="1100875" y="986000"/>
            <a:ext cx="1006800" cy="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9" name="Google Shape;819;p33"/>
          <p:cNvSpPr/>
          <p:nvPr/>
        </p:nvSpPr>
        <p:spPr>
          <a:xfrm>
            <a:off x="4712375" y="34670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0" name="Google Shape;820;p33"/>
          <p:cNvCxnSpPr>
            <a:stCxn id="819" idx="4"/>
          </p:cNvCxnSpPr>
          <p:nvPr/>
        </p:nvCxnSpPr>
        <p:spPr>
          <a:xfrm>
            <a:off x="4830275" y="582500"/>
            <a:ext cx="0" cy="4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1" name="Google Shape;821;p33"/>
          <p:cNvSpPr/>
          <p:nvPr/>
        </p:nvSpPr>
        <p:spPr>
          <a:xfrm>
            <a:off x="4187525" y="1076000"/>
            <a:ext cx="12855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Adjustment Voucher</a:t>
            </a:r>
            <a:endParaRPr sz="1000"/>
          </a:p>
        </p:txBody>
      </p:sp>
      <p:sp>
        <p:nvSpPr>
          <p:cNvPr id="822" name="Google Shape;822;p33"/>
          <p:cNvSpPr/>
          <p:nvPr/>
        </p:nvSpPr>
        <p:spPr>
          <a:xfrm>
            <a:off x="4104425" y="1955500"/>
            <a:ext cx="1451700" cy="757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 or remove new item?</a:t>
            </a:r>
            <a:endParaRPr sz="900"/>
          </a:p>
        </p:txBody>
      </p:sp>
      <p:cxnSp>
        <p:nvCxnSpPr>
          <p:cNvPr id="823" name="Google Shape;823;p33"/>
          <p:cNvCxnSpPr/>
          <p:nvPr/>
        </p:nvCxnSpPr>
        <p:spPr>
          <a:xfrm>
            <a:off x="4830275" y="1501238"/>
            <a:ext cx="0" cy="4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4" name="Google Shape;824;p33"/>
          <p:cNvSpPr/>
          <p:nvPr/>
        </p:nvSpPr>
        <p:spPr>
          <a:xfrm>
            <a:off x="4304825" y="3129975"/>
            <a:ext cx="10509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Edit Details</a:t>
            </a:r>
            <a:endParaRPr sz="1000"/>
          </a:p>
        </p:txBody>
      </p:sp>
      <p:cxnSp>
        <p:nvCxnSpPr>
          <p:cNvPr id="825" name="Google Shape;825;p33"/>
          <p:cNvCxnSpPr/>
          <p:nvPr/>
        </p:nvCxnSpPr>
        <p:spPr>
          <a:xfrm flipH="1">
            <a:off x="4830375" y="2707650"/>
            <a:ext cx="20400" cy="3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6" name="Google Shape;826;p33"/>
          <p:cNvSpPr txBox="1"/>
          <p:nvPr/>
        </p:nvSpPr>
        <p:spPr>
          <a:xfrm>
            <a:off x="4280625" y="2728238"/>
            <a:ext cx="7089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cxnSp>
        <p:nvCxnSpPr>
          <p:cNvPr id="827" name="Google Shape;827;p33"/>
          <p:cNvCxnSpPr>
            <a:stCxn id="822" idx="3"/>
            <a:endCxn id="828" idx="0"/>
          </p:cNvCxnSpPr>
          <p:nvPr/>
        </p:nvCxnSpPr>
        <p:spPr>
          <a:xfrm>
            <a:off x="5556125" y="2334250"/>
            <a:ext cx="1266300" cy="35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9" name="Google Shape;829;p33"/>
          <p:cNvSpPr txBox="1"/>
          <p:nvPr/>
        </p:nvSpPr>
        <p:spPr>
          <a:xfrm>
            <a:off x="5886875" y="1889750"/>
            <a:ext cx="4593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828" name="Google Shape;828;p33"/>
          <p:cNvSpPr/>
          <p:nvPr/>
        </p:nvSpPr>
        <p:spPr>
          <a:xfrm>
            <a:off x="6319025" y="2687550"/>
            <a:ext cx="10068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Submit</a:t>
            </a:r>
            <a:endParaRPr sz="1000"/>
          </a:p>
        </p:txBody>
      </p:sp>
      <p:sp>
        <p:nvSpPr>
          <p:cNvPr id="830" name="Google Shape;830;p33"/>
          <p:cNvSpPr/>
          <p:nvPr/>
        </p:nvSpPr>
        <p:spPr>
          <a:xfrm>
            <a:off x="8086525" y="2715000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3"/>
          <p:cNvSpPr/>
          <p:nvPr/>
        </p:nvSpPr>
        <p:spPr>
          <a:xfrm>
            <a:off x="8138125" y="276855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3"/>
          <p:cNvSpPr/>
          <p:nvPr/>
        </p:nvSpPr>
        <p:spPr>
          <a:xfrm>
            <a:off x="2269663" y="340274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3" name="Google Shape;833;p33"/>
          <p:cNvCxnSpPr/>
          <p:nvPr/>
        </p:nvCxnSpPr>
        <p:spPr>
          <a:xfrm>
            <a:off x="2076913" y="370963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4" name="Google Shape;834;p33"/>
          <p:cNvSpPr txBox="1"/>
          <p:nvPr/>
        </p:nvSpPr>
        <p:spPr>
          <a:xfrm>
            <a:off x="1965075" y="3709650"/>
            <a:ext cx="11277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Adjustment voucher list</a:t>
            </a:r>
            <a:endParaRPr sz="1000"/>
          </a:p>
        </p:txBody>
      </p:sp>
      <p:cxnSp>
        <p:nvCxnSpPr>
          <p:cNvPr id="835" name="Google Shape;835;p33"/>
          <p:cNvCxnSpPr>
            <a:stCxn id="834" idx="3"/>
          </p:cNvCxnSpPr>
          <p:nvPr/>
        </p:nvCxnSpPr>
        <p:spPr>
          <a:xfrm flipH="1" rot="10800000">
            <a:off x="3092775" y="3592500"/>
            <a:ext cx="3084600" cy="2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33"/>
          <p:cNvCxnSpPr>
            <a:stCxn id="824" idx="1"/>
          </p:cNvCxnSpPr>
          <p:nvPr/>
        </p:nvCxnSpPr>
        <p:spPr>
          <a:xfrm flipH="1">
            <a:off x="3153125" y="3328875"/>
            <a:ext cx="11517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37" name="Google Shape;837;p33"/>
          <p:cNvCxnSpPr>
            <a:stCxn id="832" idx="0"/>
          </p:cNvCxnSpPr>
          <p:nvPr/>
        </p:nvCxnSpPr>
        <p:spPr>
          <a:xfrm flipH="1" rot="10800000">
            <a:off x="2435113" y="1418546"/>
            <a:ext cx="1541700" cy="19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38" name="Google Shape;838;p33"/>
          <p:cNvCxnSpPr>
            <a:stCxn id="824" idx="3"/>
            <a:endCxn id="828" idx="2"/>
          </p:cNvCxnSpPr>
          <p:nvPr/>
        </p:nvCxnSpPr>
        <p:spPr>
          <a:xfrm flipH="1" rot="10800000">
            <a:off x="5355725" y="3085275"/>
            <a:ext cx="1466700" cy="24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33"/>
          <p:cNvCxnSpPr>
            <a:stCxn id="828" idx="3"/>
            <a:endCxn id="831" idx="2"/>
          </p:cNvCxnSpPr>
          <p:nvPr/>
        </p:nvCxnSpPr>
        <p:spPr>
          <a:xfrm>
            <a:off x="7325825" y="2886450"/>
            <a:ext cx="8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5" y="9216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34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Clerk</a:t>
            </a:r>
            <a:endParaRPr/>
          </a:p>
        </p:txBody>
      </p:sp>
      <p:sp>
        <p:nvSpPr>
          <p:cNvPr id="846" name="Google Shape;846;p34"/>
          <p:cNvSpPr/>
          <p:nvPr/>
        </p:nvSpPr>
        <p:spPr>
          <a:xfrm>
            <a:off x="2107675" y="658700"/>
            <a:ext cx="1451700" cy="654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</a:t>
            </a:r>
            <a:r>
              <a:rPr lang="en" sz="1000"/>
              <a:t> Low Stock status Report</a:t>
            </a:r>
            <a:endParaRPr sz="1000"/>
          </a:p>
        </p:txBody>
      </p:sp>
      <p:cxnSp>
        <p:nvCxnSpPr>
          <p:cNvPr id="847" name="Google Shape;847;p34"/>
          <p:cNvCxnSpPr>
            <a:endCxn id="846" idx="2"/>
          </p:cNvCxnSpPr>
          <p:nvPr/>
        </p:nvCxnSpPr>
        <p:spPr>
          <a:xfrm flipH="1" rot="10800000">
            <a:off x="1100875" y="986000"/>
            <a:ext cx="10068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34"/>
          <p:cNvSpPr/>
          <p:nvPr/>
        </p:nvSpPr>
        <p:spPr>
          <a:xfrm>
            <a:off x="6544200" y="375050"/>
            <a:ext cx="235800" cy="207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9" name="Google Shape;849;p34"/>
          <p:cNvCxnSpPr>
            <a:stCxn id="848" idx="4"/>
          </p:cNvCxnSpPr>
          <p:nvPr/>
        </p:nvCxnSpPr>
        <p:spPr>
          <a:xfrm>
            <a:off x="6662100" y="582650"/>
            <a:ext cx="60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0" name="Google Shape;850;p34"/>
          <p:cNvSpPr/>
          <p:nvPr/>
        </p:nvSpPr>
        <p:spPr>
          <a:xfrm>
            <a:off x="6015600" y="996050"/>
            <a:ext cx="12855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Stock Status Report</a:t>
            </a:r>
            <a:endParaRPr sz="1000"/>
          </a:p>
        </p:txBody>
      </p:sp>
      <p:sp>
        <p:nvSpPr>
          <p:cNvPr id="851" name="Google Shape;851;p34"/>
          <p:cNvSpPr/>
          <p:nvPr/>
        </p:nvSpPr>
        <p:spPr>
          <a:xfrm>
            <a:off x="6488850" y="1744350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4"/>
          <p:cNvSpPr/>
          <p:nvPr/>
        </p:nvSpPr>
        <p:spPr>
          <a:xfrm>
            <a:off x="6540450" y="179790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3" name="Google Shape;853;p34"/>
          <p:cNvCxnSpPr>
            <a:stCxn id="850" idx="2"/>
            <a:endCxn id="852" idx="0"/>
          </p:cNvCxnSpPr>
          <p:nvPr/>
        </p:nvCxnSpPr>
        <p:spPr>
          <a:xfrm>
            <a:off x="6658350" y="1393850"/>
            <a:ext cx="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8" name="Google Shape;8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5" y="9216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35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Clerk</a:t>
            </a:r>
            <a:endParaRPr/>
          </a:p>
        </p:txBody>
      </p:sp>
      <p:sp>
        <p:nvSpPr>
          <p:cNvPr id="860" name="Google Shape;860;p35"/>
          <p:cNvSpPr/>
          <p:nvPr/>
        </p:nvSpPr>
        <p:spPr>
          <a:xfrm>
            <a:off x="2280000" y="813650"/>
            <a:ext cx="1451700" cy="654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</a:t>
            </a:r>
            <a:r>
              <a:rPr lang="en" sz="1000"/>
              <a:t> Inventory Status Report </a:t>
            </a:r>
            <a:endParaRPr sz="1000"/>
          </a:p>
        </p:txBody>
      </p:sp>
      <p:cxnSp>
        <p:nvCxnSpPr>
          <p:cNvPr id="861" name="Google Shape;861;p35"/>
          <p:cNvCxnSpPr/>
          <p:nvPr/>
        </p:nvCxnSpPr>
        <p:spPr>
          <a:xfrm flipH="1" rot="10800000">
            <a:off x="1179900" y="1134950"/>
            <a:ext cx="11001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2" name="Google Shape;862;p35"/>
          <p:cNvSpPr/>
          <p:nvPr/>
        </p:nvSpPr>
        <p:spPr>
          <a:xfrm>
            <a:off x="6544200" y="375050"/>
            <a:ext cx="235800" cy="207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3" name="Google Shape;863;p35"/>
          <p:cNvCxnSpPr/>
          <p:nvPr/>
        </p:nvCxnSpPr>
        <p:spPr>
          <a:xfrm>
            <a:off x="6662100" y="582650"/>
            <a:ext cx="60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4" name="Google Shape;864;p35"/>
          <p:cNvSpPr/>
          <p:nvPr/>
        </p:nvSpPr>
        <p:spPr>
          <a:xfrm>
            <a:off x="6015600" y="996050"/>
            <a:ext cx="12855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Inventory Status Report</a:t>
            </a:r>
            <a:endParaRPr sz="1000"/>
          </a:p>
        </p:txBody>
      </p:sp>
      <p:cxnSp>
        <p:nvCxnSpPr>
          <p:cNvPr id="865" name="Google Shape;865;p35"/>
          <p:cNvCxnSpPr>
            <a:stCxn id="864" idx="2"/>
            <a:endCxn id="866" idx="0"/>
          </p:cNvCxnSpPr>
          <p:nvPr/>
        </p:nvCxnSpPr>
        <p:spPr>
          <a:xfrm>
            <a:off x="6658350" y="1393850"/>
            <a:ext cx="6900" cy="4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7" name="Google Shape;867;p35"/>
          <p:cNvSpPr/>
          <p:nvPr/>
        </p:nvSpPr>
        <p:spPr>
          <a:xfrm>
            <a:off x="7669875" y="4056175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5"/>
          <p:cNvSpPr/>
          <p:nvPr/>
        </p:nvSpPr>
        <p:spPr>
          <a:xfrm>
            <a:off x="7721475" y="41097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5"/>
          <p:cNvSpPr/>
          <p:nvPr/>
        </p:nvSpPr>
        <p:spPr>
          <a:xfrm>
            <a:off x="4652538" y="37504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0" name="Google Shape;870;p35"/>
          <p:cNvCxnSpPr/>
          <p:nvPr/>
        </p:nvCxnSpPr>
        <p:spPr>
          <a:xfrm>
            <a:off x="4459788" y="68193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1" name="Google Shape;871;p35"/>
          <p:cNvSpPr txBox="1"/>
          <p:nvPr/>
        </p:nvSpPr>
        <p:spPr>
          <a:xfrm>
            <a:off x="4383025" y="681950"/>
            <a:ext cx="11277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Inventory List</a:t>
            </a:r>
            <a:endParaRPr sz="1000"/>
          </a:p>
        </p:txBody>
      </p:sp>
      <p:cxnSp>
        <p:nvCxnSpPr>
          <p:cNvPr id="872" name="Google Shape;872;p35"/>
          <p:cNvCxnSpPr>
            <a:stCxn id="871" idx="3"/>
            <a:endCxn id="864" idx="1"/>
          </p:cNvCxnSpPr>
          <p:nvPr/>
        </p:nvCxnSpPr>
        <p:spPr>
          <a:xfrm>
            <a:off x="5510725" y="835400"/>
            <a:ext cx="504900" cy="3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73" name="Google Shape;873;p35"/>
          <p:cNvSpPr/>
          <p:nvPr/>
        </p:nvSpPr>
        <p:spPr>
          <a:xfrm>
            <a:off x="5932500" y="1835150"/>
            <a:ext cx="1451700" cy="757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Generate Low Stock report?</a:t>
            </a:r>
            <a:endParaRPr sz="900"/>
          </a:p>
        </p:txBody>
      </p:sp>
      <p:cxnSp>
        <p:nvCxnSpPr>
          <p:cNvPr id="874" name="Google Shape;874;p35"/>
          <p:cNvCxnSpPr>
            <a:endCxn id="875" idx="0"/>
          </p:cNvCxnSpPr>
          <p:nvPr/>
        </p:nvCxnSpPr>
        <p:spPr>
          <a:xfrm>
            <a:off x="6662100" y="2571825"/>
            <a:ext cx="3000" cy="6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5" name="Google Shape;875;p35"/>
          <p:cNvSpPr/>
          <p:nvPr/>
        </p:nvSpPr>
        <p:spPr>
          <a:xfrm>
            <a:off x="6022350" y="3242625"/>
            <a:ext cx="12855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Generate Low Stock Status report</a:t>
            </a:r>
            <a:endParaRPr sz="1000"/>
          </a:p>
        </p:txBody>
      </p:sp>
      <p:cxnSp>
        <p:nvCxnSpPr>
          <p:cNvPr id="876" name="Google Shape;876;p35"/>
          <p:cNvCxnSpPr>
            <a:stCxn id="875" idx="2"/>
            <a:endCxn id="868" idx="2"/>
          </p:cNvCxnSpPr>
          <p:nvPr/>
        </p:nvCxnSpPr>
        <p:spPr>
          <a:xfrm flipH="1" rot="-5400000">
            <a:off x="6899700" y="3405825"/>
            <a:ext cx="587100" cy="105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7" name="Google Shape;877;p35"/>
          <p:cNvCxnSpPr>
            <a:stCxn id="873" idx="3"/>
            <a:endCxn id="868" idx="7"/>
          </p:cNvCxnSpPr>
          <p:nvPr/>
        </p:nvCxnSpPr>
        <p:spPr>
          <a:xfrm>
            <a:off x="7384200" y="2213900"/>
            <a:ext cx="538500" cy="193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8" name="Google Shape;878;p35"/>
          <p:cNvSpPr txBox="1"/>
          <p:nvPr/>
        </p:nvSpPr>
        <p:spPr>
          <a:xfrm>
            <a:off x="6132900" y="2560938"/>
            <a:ext cx="647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879" name="Google Shape;879;p35"/>
          <p:cNvSpPr txBox="1"/>
          <p:nvPr/>
        </p:nvSpPr>
        <p:spPr>
          <a:xfrm>
            <a:off x="7999050" y="2888925"/>
            <a:ext cx="4593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Google Shape;8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825" y="17598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36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Supervisor</a:t>
            </a:r>
            <a:endParaRPr/>
          </a:p>
        </p:txBody>
      </p:sp>
      <p:sp>
        <p:nvSpPr>
          <p:cNvPr id="886" name="Google Shape;886;p36"/>
          <p:cNvSpPr txBox="1"/>
          <p:nvPr/>
        </p:nvSpPr>
        <p:spPr>
          <a:xfrm>
            <a:off x="831850" y="2306450"/>
            <a:ext cx="11736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Supervisor</a:t>
            </a:r>
            <a:endParaRPr sz="1000"/>
          </a:p>
        </p:txBody>
      </p:sp>
      <p:sp>
        <p:nvSpPr>
          <p:cNvPr id="887" name="Google Shape;887;p36"/>
          <p:cNvSpPr/>
          <p:nvPr/>
        </p:nvSpPr>
        <p:spPr>
          <a:xfrm>
            <a:off x="2599600" y="1677850"/>
            <a:ext cx="1512900" cy="738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Approve Adjustment Request</a:t>
            </a:r>
            <a:endParaRPr sz="1000"/>
          </a:p>
        </p:txBody>
      </p:sp>
      <p:cxnSp>
        <p:nvCxnSpPr>
          <p:cNvPr id="888" name="Google Shape;888;p36"/>
          <p:cNvCxnSpPr/>
          <p:nvPr/>
        </p:nvCxnSpPr>
        <p:spPr>
          <a:xfrm>
            <a:off x="1778800" y="2045500"/>
            <a:ext cx="8208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89" name="Google Shape;8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825" y="3101675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36"/>
          <p:cNvSpPr txBox="1"/>
          <p:nvPr/>
        </p:nvSpPr>
        <p:spPr>
          <a:xfrm>
            <a:off x="831850" y="3648275"/>
            <a:ext cx="11736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Manager</a:t>
            </a:r>
            <a:endParaRPr sz="1000"/>
          </a:p>
        </p:txBody>
      </p:sp>
      <p:cxnSp>
        <p:nvCxnSpPr>
          <p:cNvPr id="891" name="Google Shape;891;p36"/>
          <p:cNvCxnSpPr/>
          <p:nvPr/>
        </p:nvCxnSpPr>
        <p:spPr>
          <a:xfrm flipH="1" rot="10800000">
            <a:off x="1778800" y="2486125"/>
            <a:ext cx="921600" cy="9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2" name="Google Shape;892;p36"/>
          <p:cNvSpPr/>
          <p:nvPr/>
        </p:nvSpPr>
        <p:spPr>
          <a:xfrm>
            <a:off x="5219250" y="8370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3" name="Google Shape;893;p36"/>
          <p:cNvCxnSpPr>
            <a:stCxn id="892" idx="4"/>
          </p:cNvCxnSpPr>
          <p:nvPr/>
        </p:nvCxnSpPr>
        <p:spPr>
          <a:xfrm>
            <a:off x="5337150" y="1072825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4" name="Google Shape;894;p36"/>
          <p:cNvSpPr/>
          <p:nvPr/>
        </p:nvSpPr>
        <p:spPr>
          <a:xfrm>
            <a:off x="7247150" y="4375913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7298750" y="4429463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2981838" y="3065021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7" name="Google Shape;897;p36"/>
          <p:cNvCxnSpPr/>
          <p:nvPr/>
        </p:nvCxnSpPr>
        <p:spPr>
          <a:xfrm>
            <a:off x="2789088" y="3371913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8" name="Google Shape;898;p36"/>
          <p:cNvSpPr txBox="1"/>
          <p:nvPr/>
        </p:nvSpPr>
        <p:spPr>
          <a:xfrm>
            <a:off x="2343925" y="3378025"/>
            <a:ext cx="16725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Adjustment Voucher List</a:t>
            </a:r>
            <a:endParaRPr sz="1000"/>
          </a:p>
        </p:txBody>
      </p:sp>
      <p:sp>
        <p:nvSpPr>
          <p:cNvPr id="899" name="Google Shape;899;p36"/>
          <p:cNvSpPr txBox="1"/>
          <p:nvPr/>
        </p:nvSpPr>
        <p:spPr>
          <a:xfrm>
            <a:off x="6063000" y="2247500"/>
            <a:ext cx="449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sp>
        <p:nvSpPr>
          <p:cNvPr id="900" name="Google Shape;900;p36"/>
          <p:cNvSpPr/>
          <p:nvPr/>
        </p:nvSpPr>
        <p:spPr>
          <a:xfrm>
            <a:off x="4617750" y="1400413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Approve Adjustment Form</a:t>
            </a:r>
            <a:endParaRPr sz="1000"/>
          </a:p>
        </p:txBody>
      </p:sp>
      <p:cxnSp>
        <p:nvCxnSpPr>
          <p:cNvPr id="901" name="Google Shape;901;p36"/>
          <p:cNvCxnSpPr>
            <a:stCxn id="900" idx="2"/>
          </p:cNvCxnSpPr>
          <p:nvPr/>
        </p:nvCxnSpPr>
        <p:spPr>
          <a:xfrm>
            <a:off x="5341050" y="1871713"/>
            <a:ext cx="39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2" name="Google Shape;902;p36"/>
          <p:cNvSpPr/>
          <p:nvPr/>
        </p:nvSpPr>
        <p:spPr>
          <a:xfrm>
            <a:off x="4617150" y="2263825"/>
            <a:ext cx="1451700" cy="757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Approve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/Reject request</a:t>
            </a:r>
            <a:r>
              <a:rPr lang="en" sz="900"/>
              <a:t>?</a:t>
            </a:r>
            <a:endParaRPr sz="900"/>
          </a:p>
        </p:txBody>
      </p:sp>
      <p:cxnSp>
        <p:nvCxnSpPr>
          <p:cNvPr id="903" name="Google Shape;903;p36"/>
          <p:cNvCxnSpPr>
            <a:stCxn id="902" idx="3"/>
          </p:cNvCxnSpPr>
          <p:nvPr/>
        </p:nvCxnSpPr>
        <p:spPr>
          <a:xfrm>
            <a:off x="6068850" y="2642575"/>
            <a:ext cx="590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4" name="Google Shape;904;p36"/>
          <p:cNvSpPr/>
          <p:nvPr/>
        </p:nvSpPr>
        <p:spPr>
          <a:xfrm>
            <a:off x="4699500" y="4375925"/>
            <a:ext cx="12870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Approve/Reject</a:t>
            </a:r>
            <a:endParaRPr sz="1000"/>
          </a:p>
        </p:txBody>
      </p:sp>
      <p:sp>
        <p:nvSpPr>
          <p:cNvPr id="905" name="Google Shape;905;p36"/>
          <p:cNvSpPr/>
          <p:nvPr/>
        </p:nvSpPr>
        <p:spPr>
          <a:xfrm>
            <a:off x="4611300" y="3294375"/>
            <a:ext cx="1451700" cy="757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 remarks</a:t>
            </a:r>
            <a:r>
              <a:rPr lang="en" sz="900"/>
              <a:t>?</a:t>
            </a:r>
            <a:endParaRPr sz="900"/>
          </a:p>
        </p:txBody>
      </p:sp>
      <p:cxnSp>
        <p:nvCxnSpPr>
          <p:cNvPr id="906" name="Google Shape;906;p36"/>
          <p:cNvCxnSpPr>
            <a:stCxn id="902" idx="2"/>
            <a:endCxn id="905" idx="0"/>
          </p:cNvCxnSpPr>
          <p:nvPr/>
        </p:nvCxnSpPr>
        <p:spPr>
          <a:xfrm flipH="1">
            <a:off x="5337300" y="3021325"/>
            <a:ext cx="5700" cy="2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7" name="Google Shape;907;p36"/>
          <p:cNvCxnSpPr>
            <a:stCxn id="905" idx="2"/>
            <a:endCxn id="904" idx="0"/>
          </p:cNvCxnSpPr>
          <p:nvPr/>
        </p:nvCxnSpPr>
        <p:spPr>
          <a:xfrm>
            <a:off x="5337150" y="4051875"/>
            <a:ext cx="60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8" name="Google Shape;908;p36"/>
          <p:cNvCxnSpPr>
            <a:stCxn id="905" idx="3"/>
            <a:endCxn id="894" idx="0"/>
          </p:cNvCxnSpPr>
          <p:nvPr/>
        </p:nvCxnSpPr>
        <p:spPr>
          <a:xfrm>
            <a:off x="6063000" y="3673125"/>
            <a:ext cx="1353600" cy="702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9" name="Google Shape;909;p36"/>
          <p:cNvCxnSpPr>
            <a:endCxn id="895" idx="2"/>
          </p:cNvCxnSpPr>
          <p:nvPr/>
        </p:nvCxnSpPr>
        <p:spPr>
          <a:xfrm flipH="1" rot="10800000">
            <a:off x="5979950" y="4547363"/>
            <a:ext cx="13188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0" name="Google Shape;910;p36"/>
          <p:cNvSpPr txBox="1"/>
          <p:nvPr/>
        </p:nvSpPr>
        <p:spPr>
          <a:xfrm>
            <a:off x="4699500" y="2986375"/>
            <a:ext cx="449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sp>
        <p:nvSpPr>
          <p:cNvPr id="911" name="Google Shape;911;p36"/>
          <p:cNvSpPr/>
          <p:nvPr/>
        </p:nvSpPr>
        <p:spPr>
          <a:xfrm>
            <a:off x="6659250" y="2472313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6710850" y="2525863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3" name="Google Shape;913;p36"/>
          <p:cNvCxnSpPr/>
          <p:nvPr/>
        </p:nvCxnSpPr>
        <p:spPr>
          <a:xfrm flipH="1" rot="10800000">
            <a:off x="3764825" y="2094550"/>
            <a:ext cx="768900" cy="9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14" name="Google Shape;914;p36"/>
          <p:cNvCxnSpPr/>
          <p:nvPr/>
        </p:nvCxnSpPr>
        <p:spPr>
          <a:xfrm rot="10800000">
            <a:off x="3671900" y="3817800"/>
            <a:ext cx="742500" cy="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9" name="Google Shape;9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825" y="17598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37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Supervisor</a:t>
            </a:r>
            <a:endParaRPr/>
          </a:p>
        </p:txBody>
      </p:sp>
      <p:sp>
        <p:nvSpPr>
          <p:cNvPr id="921" name="Google Shape;921;p37"/>
          <p:cNvSpPr txBox="1"/>
          <p:nvPr/>
        </p:nvSpPr>
        <p:spPr>
          <a:xfrm>
            <a:off x="831850" y="2306450"/>
            <a:ext cx="11736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Supervisor</a:t>
            </a:r>
            <a:endParaRPr sz="1000"/>
          </a:p>
        </p:txBody>
      </p:sp>
      <p:sp>
        <p:nvSpPr>
          <p:cNvPr id="922" name="Google Shape;922;p37"/>
          <p:cNvSpPr/>
          <p:nvPr/>
        </p:nvSpPr>
        <p:spPr>
          <a:xfrm>
            <a:off x="2599600" y="1677850"/>
            <a:ext cx="1512900" cy="738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Generate Stationery Requisition Trends</a:t>
            </a:r>
            <a:endParaRPr sz="1000"/>
          </a:p>
        </p:txBody>
      </p:sp>
      <p:cxnSp>
        <p:nvCxnSpPr>
          <p:cNvPr id="923" name="Google Shape;923;p37"/>
          <p:cNvCxnSpPr/>
          <p:nvPr/>
        </p:nvCxnSpPr>
        <p:spPr>
          <a:xfrm>
            <a:off x="1778800" y="2045500"/>
            <a:ext cx="8208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4" name="Google Shape;924;p37"/>
          <p:cNvSpPr/>
          <p:nvPr/>
        </p:nvSpPr>
        <p:spPr>
          <a:xfrm>
            <a:off x="6386213" y="94744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5" name="Google Shape;925;p37"/>
          <p:cNvCxnSpPr/>
          <p:nvPr/>
        </p:nvCxnSpPr>
        <p:spPr>
          <a:xfrm>
            <a:off x="6193463" y="125433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6" name="Google Shape;926;p37"/>
          <p:cNvSpPr txBox="1"/>
          <p:nvPr/>
        </p:nvSpPr>
        <p:spPr>
          <a:xfrm>
            <a:off x="5827200" y="1254350"/>
            <a:ext cx="16725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Consolidated Order </a:t>
            </a:r>
            <a:r>
              <a:rPr lang="en" sz="1000"/>
              <a:t>List</a:t>
            </a:r>
            <a:endParaRPr sz="1000"/>
          </a:p>
        </p:txBody>
      </p:sp>
      <p:cxnSp>
        <p:nvCxnSpPr>
          <p:cNvPr id="927" name="Google Shape;927;p37"/>
          <p:cNvCxnSpPr/>
          <p:nvPr/>
        </p:nvCxnSpPr>
        <p:spPr>
          <a:xfrm>
            <a:off x="6538025" y="1573438"/>
            <a:ext cx="2730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28" name="Google Shape;928;p37"/>
          <p:cNvSpPr/>
          <p:nvPr/>
        </p:nvSpPr>
        <p:spPr>
          <a:xfrm>
            <a:off x="6606900" y="2947238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6658500" y="3000788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6053100" y="2140838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Generate Stationery Requisition Trends</a:t>
            </a:r>
            <a:endParaRPr sz="1000"/>
          </a:p>
        </p:txBody>
      </p:sp>
      <p:cxnSp>
        <p:nvCxnSpPr>
          <p:cNvPr id="931" name="Google Shape;931;p37"/>
          <p:cNvCxnSpPr/>
          <p:nvPr/>
        </p:nvCxnSpPr>
        <p:spPr>
          <a:xfrm>
            <a:off x="6774450" y="2612138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" name="Google Shape;9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825" y="17598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38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Supervisor</a:t>
            </a:r>
            <a:endParaRPr/>
          </a:p>
        </p:txBody>
      </p:sp>
      <p:sp>
        <p:nvSpPr>
          <p:cNvPr id="938" name="Google Shape;938;p38"/>
          <p:cNvSpPr txBox="1"/>
          <p:nvPr/>
        </p:nvSpPr>
        <p:spPr>
          <a:xfrm>
            <a:off x="831850" y="2306450"/>
            <a:ext cx="11736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Supervisor</a:t>
            </a:r>
            <a:endParaRPr sz="1000"/>
          </a:p>
        </p:txBody>
      </p:sp>
      <p:sp>
        <p:nvSpPr>
          <p:cNvPr id="939" name="Google Shape;939;p38"/>
          <p:cNvSpPr/>
          <p:nvPr/>
        </p:nvSpPr>
        <p:spPr>
          <a:xfrm>
            <a:off x="2599600" y="1677850"/>
            <a:ext cx="1512900" cy="738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Generate Department Requisition Trends</a:t>
            </a:r>
            <a:endParaRPr sz="1000"/>
          </a:p>
        </p:txBody>
      </p:sp>
      <p:cxnSp>
        <p:nvCxnSpPr>
          <p:cNvPr id="940" name="Google Shape;940;p38"/>
          <p:cNvCxnSpPr/>
          <p:nvPr/>
        </p:nvCxnSpPr>
        <p:spPr>
          <a:xfrm>
            <a:off x="1778800" y="2045500"/>
            <a:ext cx="8208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38"/>
          <p:cNvSpPr/>
          <p:nvPr/>
        </p:nvSpPr>
        <p:spPr>
          <a:xfrm>
            <a:off x="6386213" y="94744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2" name="Google Shape;942;p38"/>
          <p:cNvCxnSpPr/>
          <p:nvPr/>
        </p:nvCxnSpPr>
        <p:spPr>
          <a:xfrm>
            <a:off x="6193463" y="125433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Google Shape;943;p38"/>
          <p:cNvSpPr txBox="1"/>
          <p:nvPr/>
        </p:nvSpPr>
        <p:spPr>
          <a:xfrm>
            <a:off x="6003125" y="1260450"/>
            <a:ext cx="17121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Consolidated Order </a:t>
            </a:r>
            <a:r>
              <a:rPr lang="en" sz="1000"/>
              <a:t>List</a:t>
            </a:r>
            <a:endParaRPr sz="1000"/>
          </a:p>
        </p:txBody>
      </p:sp>
      <p:cxnSp>
        <p:nvCxnSpPr>
          <p:cNvPr id="944" name="Google Shape;944;p38"/>
          <p:cNvCxnSpPr>
            <a:endCxn id="945" idx="0"/>
          </p:cNvCxnSpPr>
          <p:nvPr/>
        </p:nvCxnSpPr>
        <p:spPr>
          <a:xfrm>
            <a:off x="6537900" y="1573538"/>
            <a:ext cx="238500" cy="5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46" name="Google Shape;946;p38"/>
          <p:cNvSpPr/>
          <p:nvPr/>
        </p:nvSpPr>
        <p:spPr>
          <a:xfrm>
            <a:off x="6606900" y="2947238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8"/>
          <p:cNvSpPr/>
          <p:nvPr/>
        </p:nvSpPr>
        <p:spPr>
          <a:xfrm>
            <a:off x="6658500" y="3000788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8"/>
          <p:cNvSpPr/>
          <p:nvPr/>
        </p:nvSpPr>
        <p:spPr>
          <a:xfrm>
            <a:off x="6053100" y="2140838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Generate Department Requisition Trends</a:t>
            </a:r>
            <a:endParaRPr sz="1000"/>
          </a:p>
        </p:txBody>
      </p:sp>
      <p:cxnSp>
        <p:nvCxnSpPr>
          <p:cNvPr id="948" name="Google Shape;948;p38"/>
          <p:cNvCxnSpPr/>
          <p:nvPr/>
        </p:nvCxnSpPr>
        <p:spPr>
          <a:xfrm>
            <a:off x="6774450" y="2612138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5" y="921650"/>
            <a:ext cx="304445" cy="5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4" name="Google Shape;954;p39"/>
          <p:cNvCxnSpPr/>
          <p:nvPr/>
        </p:nvCxnSpPr>
        <p:spPr>
          <a:xfrm flipH="1" rot="10800000">
            <a:off x="1179900" y="1146050"/>
            <a:ext cx="624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5" name="Google Shape;955;p39"/>
          <p:cNvSpPr/>
          <p:nvPr/>
        </p:nvSpPr>
        <p:spPr>
          <a:xfrm>
            <a:off x="1818350" y="819200"/>
            <a:ext cx="1451700" cy="654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 </a:t>
            </a:r>
            <a:r>
              <a:rPr lang="en" sz="1000"/>
              <a:t>PO</a:t>
            </a:r>
            <a:endParaRPr sz="1000"/>
          </a:p>
        </p:txBody>
      </p:sp>
      <p:sp>
        <p:nvSpPr>
          <p:cNvPr id="956" name="Google Shape;956;p39"/>
          <p:cNvSpPr/>
          <p:nvPr/>
        </p:nvSpPr>
        <p:spPr>
          <a:xfrm>
            <a:off x="5266800" y="4217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7" name="Google Shape;957;p39"/>
          <p:cNvCxnSpPr>
            <a:stCxn id="956" idx="4"/>
          </p:cNvCxnSpPr>
          <p:nvPr/>
        </p:nvCxnSpPr>
        <p:spPr>
          <a:xfrm>
            <a:off x="5384700" y="657525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8" name="Google Shape;958;p39"/>
          <p:cNvSpPr/>
          <p:nvPr/>
        </p:nvSpPr>
        <p:spPr>
          <a:xfrm>
            <a:off x="4661400" y="1837713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Populate PO with items requested</a:t>
            </a:r>
            <a:endParaRPr sz="1000"/>
          </a:p>
        </p:txBody>
      </p:sp>
      <p:sp>
        <p:nvSpPr>
          <p:cNvPr id="959" name="Google Shape;959;p39"/>
          <p:cNvSpPr txBox="1"/>
          <p:nvPr/>
        </p:nvSpPr>
        <p:spPr>
          <a:xfrm>
            <a:off x="230150" y="1557500"/>
            <a:ext cx="1481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Clerk</a:t>
            </a:r>
            <a:endParaRPr/>
          </a:p>
        </p:txBody>
      </p:sp>
      <p:sp>
        <p:nvSpPr>
          <p:cNvPr id="960" name="Google Shape;960;p39"/>
          <p:cNvSpPr/>
          <p:nvPr/>
        </p:nvSpPr>
        <p:spPr>
          <a:xfrm>
            <a:off x="5145090" y="4383875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9"/>
          <p:cNvSpPr/>
          <p:nvPr/>
        </p:nvSpPr>
        <p:spPr>
          <a:xfrm>
            <a:off x="5196690" y="44374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9"/>
          <p:cNvSpPr/>
          <p:nvPr/>
        </p:nvSpPr>
        <p:spPr>
          <a:xfrm>
            <a:off x="3629688" y="218371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3" name="Google Shape;963;p39"/>
          <p:cNvCxnSpPr/>
          <p:nvPr/>
        </p:nvCxnSpPr>
        <p:spPr>
          <a:xfrm>
            <a:off x="3436938" y="525263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4" name="Google Shape;964;p39"/>
          <p:cNvSpPr txBox="1"/>
          <p:nvPr/>
        </p:nvSpPr>
        <p:spPr>
          <a:xfrm>
            <a:off x="3402175" y="570025"/>
            <a:ext cx="6387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 List</a:t>
            </a:r>
            <a:endParaRPr sz="1000"/>
          </a:p>
        </p:txBody>
      </p:sp>
      <p:cxnSp>
        <p:nvCxnSpPr>
          <p:cNvPr id="965" name="Google Shape;965;p39"/>
          <p:cNvCxnSpPr>
            <a:endCxn id="964" idx="2"/>
          </p:cNvCxnSpPr>
          <p:nvPr/>
        </p:nvCxnSpPr>
        <p:spPr>
          <a:xfrm rot="10800000">
            <a:off x="3721525" y="876925"/>
            <a:ext cx="748800" cy="16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66" name="Google Shape;966;p39"/>
          <p:cNvSpPr/>
          <p:nvPr/>
        </p:nvSpPr>
        <p:spPr>
          <a:xfrm>
            <a:off x="4661400" y="985125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 PO</a:t>
            </a:r>
            <a:endParaRPr sz="1000"/>
          </a:p>
        </p:txBody>
      </p:sp>
      <p:cxnSp>
        <p:nvCxnSpPr>
          <p:cNvPr id="967" name="Google Shape;967;p39"/>
          <p:cNvCxnSpPr/>
          <p:nvPr/>
        </p:nvCxnSpPr>
        <p:spPr>
          <a:xfrm>
            <a:off x="5384700" y="1437675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8" name="Google Shape;968;p39"/>
          <p:cNvCxnSpPr/>
          <p:nvPr/>
        </p:nvCxnSpPr>
        <p:spPr>
          <a:xfrm>
            <a:off x="5270700" y="2309025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9" name="Google Shape;969;p39"/>
          <p:cNvSpPr/>
          <p:nvPr/>
        </p:nvSpPr>
        <p:spPr>
          <a:xfrm>
            <a:off x="4591290" y="3502313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 PO for approval</a:t>
            </a:r>
            <a:endParaRPr sz="1000"/>
          </a:p>
        </p:txBody>
      </p:sp>
      <p:sp>
        <p:nvSpPr>
          <p:cNvPr id="970" name="Google Shape;970;p39"/>
          <p:cNvSpPr/>
          <p:nvPr/>
        </p:nvSpPr>
        <p:spPr>
          <a:xfrm>
            <a:off x="4589100" y="2649575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Save </a:t>
            </a:r>
            <a:r>
              <a:rPr lang="en" sz="1000"/>
              <a:t>PO</a:t>
            </a:r>
            <a:endParaRPr sz="1000"/>
          </a:p>
        </p:txBody>
      </p:sp>
      <p:cxnSp>
        <p:nvCxnSpPr>
          <p:cNvPr id="971" name="Google Shape;971;p39"/>
          <p:cNvCxnSpPr/>
          <p:nvPr/>
        </p:nvCxnSpPr>
        <p:spPr>
          <a:xfrm>
            <a:off x="5272650" y="3120875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2" name="Google Shape;972;p39"/>
          <p:cNvCxnSpPr>
            <a:stCxn id="969" idx="2"/>
            <a:endCxn id="961" idx="0"/>
          </p:cNvCxnSpPr>
          <p:nvPr/>
        </p:nvCxnSpPr>
        <p:spPr>
          <a:xfrm>
            <a:off x="5314590" y="3973613"/>
            <a:ext cx="0" cy="4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" name="Google Shape;9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5" y="921650"/>
            <a:ext cx="304445" cy="5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8" name="Google Shape;978;p40"/>
          <p:cNvCxnSpPr/>
          <p:nvPr/>
        </p:nvCxnSpPr>
        <p:spPr>
          <a:xfrm flipH="1" rot="10800000">
            <a:off x="1179900" y="1146050"/>
            <a:ext cx="624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9" name="Google Shape;979;p40"/>
          <p:cNvSpPr/>
          <p:nvPr/>
        </p:nvSpPr>
        <p:spPr>
          <a:xfrm>
            <a:off x="1818350" y="819200"/>
            <a:ext cx="1451700" cy="654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 Purchase Orders</a:t>
            </a:r>
            <a:endParaRPr sz="1000"/>
          </a:p>
        </p:txBody>
      </p:sp>
      <p:sp>
        <p:nvSpPr>
          <p:cNvPr id="980" name="Google Shape;980;p40"/>
          <p:cNvSpPr/>
          <p:nvPr/>
        </p:nvSpPr>
        <p:spPr>
          <a:xfrm>
            <a:off x="5266800" y="4217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1" name="Google Shape;981;p40"/>
          <p:cNvCxnSpPr>
            <a:stCxn id="980" idx="4"/>
          </p:cNvCxnSpPr>
          <p:nvPr/>
        </p:nvCxnSpPr>
        <p:spPr>
          <a:xfrm>
            <a:off x="5384700" y="657525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2" name="Google Shape;982;p40"/>
          <p:cNvSpPr/>
          <p:nvPr/>
        </p:nvSpPr>
        <p:spPr>
          <a:xfrm>
            <a:off x="5219100" y="2747125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40"/>
          <p:cNvSpPr/>
          <p:nvPr/>
        </p:nvSpPr>
        <p:spPr>
          <a:xfrm>
            <a:off x="5270700" y="280067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40"/>
          <p:cNvSpPr/>
          <p:nvPr/>
        </p:nvSpPr>
        <p:spPr>
          <a:xfrm>
            <a:off x="4661400" y="1872050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Retrieve List of PO’s</a:t>
            </a:r>
            <a:endParaRPr sz="1000"/>
          </a:p>
        </p:txBody>
      </p:sp>
      <p:cxnSp>
        <p:nvCxnSpPr>
          <p:cNvPr id="985" name="Google Shape;985;p40"/>
          <p:cNvCxnSpPr/>
          <p:nvPr/>
        </p:nvCxnSpPr>
        <p:spPr>
          <a:xfrm>
            <a:off x="5382750" y="1471100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6" name="Google Shape;986;p40"/>
          <p:cNvCxnSpPr/>
          <p:nvPr/>
        </p:nvCxnSpPr>
        <p:spPr>
          <a:xfrm>
            <a:off x="5386650" y="2404988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7" name="Google Shape;987;p40"/>
          <p:cNvSpPr txBox="1"/>
          <p:nvPr/>
        </p:nvSpPr>
        <p:spPr>
          <a:xfrm>
            <a:off x="230150" y="1557500"/>
            <a:ext cx="1481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Clerk</a:t>
            </a:r>
            <a:endParaRPr/>
          </a:p>
        </p:txBody>
      </p:sp>
      <p:sp>
        <p:nvSpPr>
          <p:cNvPr id="988" name="Google Shape;988;p40"/>
          <p:cNvSpPr/>
          <p:nvPr/>
        </p:nvSpPr>
        <p:spPr>
          <a:xfrm>
            <a:off x="3629688" y="218371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9" name="Google Shape;989;p40"/>
          <p:cNvCxnSpPr/>
          <p:nvPr/>
        </p:nvCxnSpPr>
        <p:spPr>
          <a:xfrm>
            <a:off x="3436938" y="525263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0" name="Google Shape;990;p40"/>
          <p:cNvSpPr txBox="1"/>
          <p:nvPr/>
        </p:nvSpPr>
        <p:spPr>
          <a:xfrm>
            <a:off x="3402175" y="570025"/>
            <a:ext cx="6387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 List</a:t>
            </a:r>
            <a:endParaRPr sz="1000"/>
          </a:p>
        </p:txBody>
      </p:sp>
      <p:sp>
        <p:nvSpPr>
          <p:cNvPr id="991" name="Google Shape;991;p40"/>
          <p:cNvSpPr/>
          <p:nvPr/>
        </p:nvSpPr>
        <p:spPr>
          <a:xfrm>
            <a:off x="4742150" y="959300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Enter Search Criteria</a:t>
            </a:r>
            <a:endParaRPr sz="1000"/>
          </a:p>
        </p:txBody>
      </p:sp>
      <p:cxnSp>
        <p:nvCxnSpPr>
          <p:cNvPr id="992" name="Google Shape;992;p40"/>
          <p:cNvCxnSpPr>
            <a:stCxn id="991" idx="1"/>
            <a:endCxn id="990" idx="3"/>
          </p:cNvCxnSpPr>
          <p:nvPr/>
        </p:nvCxnSpPr>
        <p:spPr>
          <a:xfrm rot="10800000">
            <a:off x="4040750" y="723350"/>
            <a:ext cx="701400" cy="4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93" name="Google Shape;993;p40"/>
          <p:cNvCxnSpPr>
            <a:stCxn id="990" idx="2"/>
            <a:endCxn id="984" idx="1"/>
          </p:cNvCxnSpPr>
          <p:nvPr/>
        </p:nvCxnSpPr>
        <p:spPr>
          <a:xfrm>
            <a:off x="3721525" y="876925"/>
            <a:ext cx="939900" cy="12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8" name="Google Shape;9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5" y="921650"/>
            <a:ext cx="304445" cy="5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9" name="Google Shape;999;p41"/>
          <p:cNvCxnSpPr/>
          <p:nvPr/>
        </p:nvCxnSpPr>
        <p:spPr>
          <a:xfrm flipH="1" rot="10800000">
            <a:off x="1179900" y="1146050"/>
            <a:ext cx="624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0" name="Google Shape;1000;p41"/>
          <p:cNvSpPr/>
          <p:nvPr/>
        </p:nvSpPr>
        <p:spPr>
          <a:xfrm>
            <a:off x="1818350" y="819200"/>
            <a:ext cx="1451700" cy="654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Approve PO</a:t>
            </a:r>
            <a:endParaRPr sz="1000"/>
          </a:p>
        </p:txBody>
      </p:sp>
      <p:sp>
        <p:nvSpPr>
          <p:cNvPr id="1001" name="Google Shape;1001;p41"/>
          <p:cNvSpPr/>
          <p:nvPr/>
        </p:nvSpPr>
        <p:spPr>
          <a:xfrm>
            <a:off x="5266800" y="4217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2" name="Google Shape;1002;p41"/>
          <p:cNvCxnSpPr>
            <a:stCxn id="1001" idx="4"/>
          </p:cNvCxnSpPr>
          <p:nvPr/>
        </p:nvCxnSpPr>
        <p:spPr>
          <a:xfrm>
            <a:off x="5384700" y="657525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3" name="Google Shape;1003;p41"/>
          <p:cNvSpPr/>
          <p:nvPr/>
        </p:nvSpPr>
        <p:spPr>
          <a:xfrm>
            <a:off x="5219100" y="3966325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1"/>
          <p:cNvSpPr/>
          <p:nvPr/>
        </p:nvSpPr>
        <p:spPr>
          <a:xfrm>
            <a:off x="5270700" y="401987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1"/>
          <p:cNvSpPr/>
          <p:nvPr/>
        </p:nvSpPr>
        <p:spPr>
          <a:xfrm>
            <a:off x="4661400" y="3091250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Approve / Reject PO</a:t>
            </a:r>
            <a:endParaRPr sz="1000"/>
          </a:p>
        </p:txBody>
      </p:sp>
      <p:cxnSp>
        <p:nvCxnSpPr>
          <p:cNvPr id="1006" name="Google Shape;1006;p41"/>
          <p:cNvCxnSpPr/>
          <p:nvPr/>
        </p:nvCxnSpPr>
        <p:spPr>
          <a:xfrm>
            <a:off x="5382750" y="2690300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41"/>
          <p:cNvCxnSpPr/>
          <p:nvPr/>
        </p:nvCxnSpPr>
        <p:spPr>
          <a:xfrm>
            <a:off x="6367475" y="2111288"/>
            <a:ext cx="638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8" name="Google Shape;1008;p41"/>
          <p:cNvCxnSpPr/>
          <p:nvPr/>
        </p:nvCxnSpPr>
        <p:spPr>
          <a:xfrm>
            <a:off x="5386650" y="3624188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41"/>
          <p:cNvSpPr txBox="1"/>
          <p:nvPr/>
        </p:nvSpPr>
        <p:spPr>
          <a:xfrm>
            <a:off x="230150" y="1557500"/>
            <a:ext cx="1481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Supervisor</a:t>
            </a:r>
            <a:endParaRPr/>
          </a:p>
        </p:txBody>
      </p:sp>
      <p:sp>
        <p:nvSpPr>
          <p:cNvPr id="1010" name="Google Shape;1010;p41"/>
          <p:cNvSpPr/>
          <p:nvPr/>
        </p:nvSpPr>
        <p:spPr>
          <a:xfrm>
            <a:off x="4422000" y="1683650"/>
            <a:ext cx="1933200" cy="948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Are there any pending PO’s?</a:t>
            </a:r>
            <a:endParaRPr sz="900"/>
          </a:p>
        </p:txBody>
      </p:sp>
      <p:sp>
        <p:nvSpPr>
          <p:cNvPr id="1011" name="Google Shape;1011;p41"/>
          <p:cNvSpPr txBox="1"/>
          <p:nvPr/>
        </p:nvSpPr>
        <p:spPr>
          <a:xfrm>
            <a:off x="5392500" y="2702000"/>
            <a:ext cx="6387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012" name="Google Shape;1012;p41"/>
          <p:cNvSpPr txBox="1"/>
          <p:nvPr/>
        </p:nvSpPr>
        <p:spPr>
          <a:xfrm>
            <a:off x="6367475" y="1683638"/>
            <a:ext cx="6387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1013" name="Google Shape;1013;p41"/>
          <p:cNvSpPr/>
          <p:nvPr/>
        </p:nvSpPr>
        <p:spPr>
          <a:xfrm>
            <a:off x="7006175" y="1942700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1"/>
          <p:cNvSpPr/>
          <p:nvPr/>
        </p:nvSpPr>
        <p:spPr>
          <a:xfrm>
            <a:off x="7057775" y="199625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1"/>
          <p:cNvSpPr/>
          <p:nvPr/>
        </p:nvSpPr>
        <p:spPr>
          <a:xfrm>
            <a:off x="3629688" y="218371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6" name="Google Shape;1016;p41"/>
          <p:cNvCxnSpPr/>
          <p:nvPr/>
        </p:nvCxnSpPr>
        <p:spPr>
          <a:xfrm>
            <a:off x="3436938" y="525263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7" name="Google Shape;1017;p41"/>
          <p:cNvSpPr txBox="1"/>
          <p:nvPr/>
        </p:nvSpPr>
        <p:spPr>
          <a:xfrm>
            <a:off x="3402175" y="570025"/>
            <a:ext cx="6387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 List</a:t>
            </a:r>
            <a:endParaRPr sz="1000"/>
          </a:p>
        </p:txBody>
      </p:sp>
      <p:cxnSp>
        <p:nvCxnSpPr>
          <p:cNvPr id="1018" name="Google Shape;1018;p41"/>
          <p:cNvCxnSpPr>
            <a:endCxn id="1017" idx="2"/>
          </p:cNvCxnSpPr>
          <p:nvPr/>
        </p:nvCxnSpPr>
        <p:spPr>
          <a:xfrm rot="10800000">
            <a:off x="3721525" y="876925"/>
            <a:ext cx="903600" cy="23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19" name="Google Shape;1019;p41"/>
          <p:cNvCxnSpPr>
            <a:stCxn id="1017" idx="3"/>
          </p:cNvCxnSpPr>
          <p:nvPr/>
        </p:nvCxnSpPr>
        <p:spPr>
          <a:xfrm>
            <a:off x="4040875" y="723475"/>
            <a:ext cx="75870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20" name="Google Shape;1020;p41"/>
          <p:cNvSpPr/>
          <p:nvPr/>
        </p:nvSpPr>
        <p:spPr>
          <a:xfrm>
            <a:off x="4661400" y="985125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PO with pending status</a:t>
            </a:r>
            <a:endParaRPr sz="1000"/>
          </a:p>
        </p:txBody>
      </p:sp>
      <p:cxnSp>
        <p:nvCxnSpPr>
          <p:cNvPr id="1021" name="Google Shape;1021;p41"/>
          <p:cNvCxnSpPr/>
          <p:nvPr/>
        </p:nvCxnSpPr>
        <p:spPr>
          <a:xfrm>
            <a:off x="5384700" y="1437675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085" y="2357042"/>
            <a:ext cx="304149" cy="55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5"/>
          <p:cNvSpPr txBox="1"/>
          <p:nvPr/>
        </p:nvSpPr>
        <p:spPr>
          <a:xfrm>
            <a:off x="3881746" y="2985544"/>
            <a:ext cx="10299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Employee</a:t>
            </a:r>
            <a:endParaRPr sz="1000"/>
          </a:p>
        </p:txBody>
      </p:sp>
      <p:sp>
        <p:nvSpPr>
          <p:cNvPr id="163" name="Google Shape;163;p15"/>
          <p:cNvSpPr/>
          <p:nvPr/>
        </p:nvSpPr>
        <p:spPr>
          <a:xfrm>
            <a:off x="5769467" y="1123543"/>
            <a:ext cx="1743900" cy="39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PF Price Update</a:t>
            </a:r>
            <a:endParaRPr sz="1000"/>
          </a:p>
        </p:txBody>
      </p:sp>
      <p:sp>
        <p:nvSpPr>
          <p:cNvPr id="164" name="Google Shape;164;p15"/>
          <p:cNvSpPr/>
          <p:nvPr/>
        </p:nvSpPr>
        <p:spPr>
          <a:xfrm>
            <a:off x="5842317" y="1965843"/>
            <a:ext cx="1743900" cy="39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Retirement Fund</a:t>
            </a:r>
            <a:r>
              <a:rPr lang="en" sz="1000"/>
              <a:t> price update</a:t>
            </a:r>
            <a:endParaRPr sz="1000"/>
          </a:p>
        </p:txBody>
      </p:sp>
      <p:sp>
        <p:nvSpPr>
          <p:cNvPr id="165" name="Google Shape;165;p15"/>
          <p:cNvSpPr/>
          <p:nvPr/>
        </p:nvSpPr>
        <p:spPr>
          <a:xfrm>
            <a:off x="5921867" y="2808143"/>
            <a:ext cx="1743900" cy="39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Tax Adding</a:t>
            </a:r>
            <a:endParaRPr sz="1000"/>
          </a:p>
        </p:txBody>
      </p:sp>
      <p:sp>
        <p:nvSpPr>
          <p:cNvPr id="166" name="Google Shape;166;p15"/>
          <p:cNvSpPr/>
          <p:nvPr/>
        </p:nvSpPr>
        <p:spPr>
          <a:xfrm>
            <a:off x="5842317" y="3589243"/>
            <a:ext cx="1743900" cy="39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Tax Editing</a:t>
            </a:r>
            <a:endParaRPr sz="1000"/>
          </a:p>
        </p:txBody>
      </p:sp>
      <p:sp>
        <p:nvSpPr>
          <p:cNvPr id="167" name="Google Shape;167;p15"/>
          <p:cNvSpPr/>
          <p:nvPr/>
        </p:nvSpPr>
        <p:spPr>
          <a:xfrm>
            <a:off x="1366492" y="1242893"/>
            <a:ext cx="1743900" cy="39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Ledger Adding</a:t>
            </a:r>
            <a:endParaRPr sz="1000"/>
          </a:p>
        </p:txBody>
      </p:sp>
      <p:sp>
        <p:nvSpPr>
          <p:cNvPr id="168" name="Google Shape;168;p15"/>
          <p:cNvSpPr/>
          <p:nvPr/>
        </p:nvSpPr>
        <p:spPr>
          <a:xfrm>
            <a:off x="1366492" y="2025506"/>
            <a:ext cx="1743900" cy="39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Ledger Editing</a:t>
            </a:r>
            <a:endParaRPr sz="1000"/>
          </a:p>
        </p:txBody>
      </p:sp>
      <p:sp>
        <p:nvSpPr>
          <p:cNvPr id="169" name="Google Shape;169;p15"/>
          <p:cNvSpPr/>
          <p:nvPr/>
        </p:nvSpPr>
        <p:spPr>
          <a:xfrm>
            <a:off x="1255500" y="2808138"/>
            <a:ext cx="1965900" cy="45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 Transaction </a:t>
            </a:r>
            <a:r>
              <a:rPr lang="en" sz="1000"/>
              <a:t> Adding</a:t>
            </a:r>
            <a:endParaRPr sz="1000"/>
          </a:p>
        </p:txBody>
      </p:sp>
      <p:sp>
        <p:nvSpPr>
          <p:cNvPr id="170" name="Google Shape;170;p15"/>
          <p:cNvSpPr/>
          <p:nvPr/>
        </p:nvSpPr>
        <p:spPr>
          <a:xfrm>
            <a:off x="1255500" y="3729388"/>
            <a:ext cx="1965900" cy="45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 Transaction  Editing</a:t>
            </a:r>
            <a:endParaRPr sz="1000"/>
          </a:p>
        </p:txBody>
      </p:sp>
      <p:sp>
        <p:nvSpPr>
          <p:cNvPr id="171" name="Google Shape;171;p15"/>
          <p:cNvSpPr/>
          <p:nvPr/>
        </p:nvSpPr>
        <p:spPr>
          <a:xfrm>
            <a:off x="3419192" y="957818"/>
            <a:ext cx="1743900" cy="39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 Conversion</a:t>
            </a:r>
            <a:endParaRPr sz="1000"/>
          </a:p>
        </p:txBody>
      </p:sp>
      <p:cxnSp>
        <p:nvCxnSpPr>
          <p:cNvPr id="172" name="Google Shape;172;p15"/>
          <p:cNvCxnSpPr>
            <a:stCxn id="161" idx="0"/>
            <a:endCxn id="171" idx="4"/>
          </p:cNvCxnSpPr>
          <p:nvPr/>
        </p:nvCxnSpPr>
        <p:spPr>
          <a:xfrm rot="10800000">
            <a:off x="4291160" y="1349042"/>
            <a:ext cx="0" cy="10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5"/>
          <p:cNvCxnSpPr>
            <a:stCxn id="161" idx="1"/>
            <a:endCxn id="167" idx="6"/>
          </p:cNvCxnSpPr>
          <p:nvPr/>
        </p:nvCxnSpPr>
        <p:spPr>
          <a:xfrm rot="10800000">
            <a:off x="3110385" y="1438391"/>
            <a:ext cx="1028700" cy="11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5"/>
          <p:cNvCxnSpPr>
            <a:stCxn id="161" idx="1"/>
            <a:endCxn id="168" idx="6"/>
          </p:cNvCxnSpPr>
          <p:nvPr/>
        </p:nvCxnSpPr>
        <p:spPr>
          <a:xfrm rot="10800000">
            <a:off x="3110385" y="2221091"/>
            <a:ext cx="102870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5"/>
          <p:cNvCxnSpPr>
            <a:stCxn id="161" idx="1"/>
            <a:endCxn id="169" idx="6"/>
          </p:cNvCxnSpPr>
          <p:nvPr/>
        </p:nvCxnSpPr>
        <p:spPr>
          <a:xfrm flipH="1">
            <a:off x="3221385" y="2634191"/>
            <a:ext cx="917700" cy="4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5"/>
          <p:cNvCxnSpPr>
            <a:stCxn id="161" idx="1"/>
            <a:endCxn id="170" idx="6"/>
          </p:cNvCxnSpPr>
          <p:nvPr/>
        </p:nvCxnSpPr>
        <p:spPr>
          <a:xfrm flipH="1">
            <a:off x="3221385" y="2634191"/>
            <a:ext cx="917700" cy="13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5"/>
          <p:cNvCxnSpPr>
            <a:stCxn id="161" idx="3"/>
            <a:endCxn id="163" idx="2"/>
          </p:cNvCxnSpPr>
          <p:nvPr/>
        </p:nvCxnSpPr>
        <p:spPr>
          <a:xfrm flipH="1" rot="10800000">
            <a:off x="4443235" y="1319291"/>
            <a:ext cx="1326300" cy="13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5"/>
          <p:cNvCxnSpPr>
            <a:stCxn id="161" idx="3"/>
            <a:endCxn id="164" idx="2"/>
          </p:cNvCxnSpPr>
          <p:nvPr/>
        </p:nvCxnSpPr>
        <p:spPr>
          <a:xfrm flipH="1" rot="10800000">
            <a:off x="4443235" y="2161391"/>
            <a:ext cx="13992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5"/>
          <p:cNvCxnSpPr>
            <a:stCxn id="161" idx="3"/>
            <a:endCxn id="165" idx="2"/>
          </p:cNvCxnSpPr>
          <p:nvPr/>
        </p:nvCxnSpPr>
        <p:spPr>
          <a:xfrm>
            <a:off x="4443235" y="2634191"/>
            <a:ext cx="1478700" cy="3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5"/>
          <p:cNvCxnSpPr>
            <a:stCxn id="161" idx="3"/>
            <a:endCxn id="166" idx="2"/>
          </p:cNvCxnSpPr>
          <p:nvPr/>
        </p:nvCxnSpPr>
        <p:spPr>
          <a:xfrm>
            <a:off x="4443235" y="2634191"/>
            <a:ext cx="1399200" cy="11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5"/>
          <p:cNvSpPr txBox="1"/>
          <p:nvPr/>
        </p:nvSpPr>
        <p:spPr>
          <a:xfrm>
            <a:off x="371175" y="185600"/>
            <a:ext cx="35106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MODEL REALIZATION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oogle Shape;10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825" y="17598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42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Supervisor/Store Manager</a:t>
            </a:r>
            <a:endParaRPr/>
          </a:p>
        </p:txBody>
      </p:sp>
      <p:sp>
        <p:nvSpPr>
          <p:cNvPr id="1028" name="Google Shape;1028;p42"/>
          <p:cNvSpPr txBox="1"/>
          <p:nvPr/>
        </p:nvSpPr>
        <p:spPr>
          <a:xfrm>
            <a:off x="831850" y="2306450"/>
            <a:ext cx="11736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Supervisor</a:t>
            </a:r>
            <a:endParaRPr sz="1000"/>
          </a:p>
        </p:txBody>
      </p:sp>
      <p:sp>
        <p:nvSpPr>
          <p:cNvPr id="1029" name="Google Shape;1029;p42"/>
          <p:cNvSpPr/>
          <p:nvPr/>
        </p:nvSpPr>
        <p:spPr>
          <a:xfrm>
            <a:off x="2599600" y="1677850"/>
            <a:ext cx="1512900" cy="738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Receive Reminder of Approval</a:t>
            </a:r>
            <a:endParaRPr sz="1000"/>
          </a:p>
        </p:txBody>
      </p:sp>
      <p:cxnSp>
        <p:nvCxnSpPr>
          <p:cNvPr id="1030" name="Google Shape;1030;p42"/>
          <p:cNvCxnSpPr/>
          <p:nvPr/>
        </p:nvCxnSpPr>
        <p:spPr>
          <a:xfrm flipH="1">
            <a:off x="1864550" y="2051750"/>
            <a:ext cx="7656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31" name="Google Shape;10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825" y="2796875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42"/>
          <p:cNvSpPr txBox="1"/>
          <p:nvPr/>
        </p:nvSpPr>
        <p:spPr>
          <a:xfrm>
            <a:off x="831850" y="3343475"/>
            <a:ext cx="11736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Manager</a:t>
            </a:r>
            <a:endParaRPr sz="1000"/>
          </a:p>
        </p:txBody>
      </p:sp>
      <p:cxnSp>
        <p:nvCxnSpPr>
          <p:cNvPr id="1033" name="Google Shape;1033;p42"/>
          <p:cNvCxnSpPr>
            <a:stCxn id="1029" idx="3"/>
          </p:cNvCxnSpPr>
          <p:nvPr/>
        </p:nvCxnSpPr>
        <p:spPr>
          <a:xfrm flipH="1">
            <a:off x="1821559" y="2308028"/>
            <a:ext cx="999600" cy="6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4" name="Google Shape;1034;p42"/>
          <p:cNvSpPr/>
          <p:nvPr/>
        </p:nvSpPr>
        <p:spPr>
          <a:xfrm>
            <a:off x="5266800" y="4217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5" name="Google Shape;1035;p42"/>
          <p:cNvCxnSpPr>
            <a:stCxn id="1034" idx="4"/>
          </p:cNvCxnSpPr>
          <p:nvPr/>
        </p:nvCxnSpPr>
        <p:spPr>
          <a:xfrm>
            <a:off x="5384700" y="657525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42"/>
          <p:cNvSpPr/>
          <p:nvPr/>
        </p:nvSpPr>
        <p:spPr>
          <a:xfrm>
            <a:off x="4752125" y="3076413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Receive Reminder on Approval</a:t>
            </a:r>
            <a:endParaRPr sz="1000"/>
          </a:p>
        </p:txBody>
      </p:sp>
      <p:cxnSp>
        <p:nvCxnSpPr>
          <p:cNvPr id="1037" name="Google Shape;1037;p42"/>
          <p:cNvCxnSpPr/>
          <p:nvPr/>
        </p:nvCxnSpPr>
        <p:spPr>
          <a:xfrm>
            <a:off x="5411400" y="2733613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8" name="Google Shape;1038;p42"/>
          <p:cNvSpPr/>
          <p:nvPr/>
        </p:nvSpPr>
        <p:spPr>
          <a:xfrm>
            <a:off x="4627950" y="1857630"/>
            <a:ext cx="1570800" cy="876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 adjustment voucher &lt;$250?</a:t>
            </a:r>
            <a:endParaRPr sz="900"/>
          </a:p>
        </p:txBody>
      </p:sp>
      <p:sp>
        <p:nvSpPr>
          <p:cNvPr id="1039" name="Google Shape;1039;p42"/>
          <p:cNvSpPr txBox="1"/>
          <p:nvPr/>
        </p:nvSpPr>
        <p:spPr>
          <a:xfrm>
            <a:off x="4888900" y="2733625"/>
            <a:ext cx="4497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sp>
        <p:nvSpPr>
          <p:cNvPr id="1040" name="Google Shape;1040;p42"/>
          <p:cNvSpPr/>
          <p:nvPr/>
        </p:nvSpPr>
        <p:spPr>
          <a:xfrm>
            <a:off x="5243850" y="4712813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42"/>
          <p:cNvSpPr/>
          <p:nvPr/>
        </p:nvSpPr>
        <p:spPr>
          <a:xfrm>
            <a:off x="5295450" y="4766363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2" name="Google Shape;1042;p42"/>
          <p:cNvCxnSpPr/>
          <p:nvPr/>
        </p:nvCxnSpPr>
        <p:spPr>
          <a:xfrm>
            <a:off x="5411400" y="4361813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3" name="Google Shape;1043;p42"/>
          <p:cNvSpPr/>
          <p:nvPr/>
        </p:nvSpPr>
        <p:spPr>
          <a:xfrm>
            <a:off x="4752125" y="3868213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Approve Adjustment Voucher</a:t>
            </a:r>
            <a:endParaRPr sz="1000"/>
          </a:p>
        </p:txBody>
      </p:sp>
      <p:cxnSp>
        <p:nvCxnSpPr>
          <p:cNvPr id="1044" name="Google Shape;1044;p42"/>
          <p:cNvCxnSpPr/>
          <p:nvPr/>
        </p:nvCxnSpPr>
        <p:spPr>
          <a:xfrm>
            <a:off x="5415300" y="3547713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42"/>
          <p:cNvSpPr/>
          <p:nvPr/>
        </p:nvSpPr>
        <p:spPr>
          <a:xfrm>
            <a:off x="7578488" y="3768321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6" name="Google Shape;1046;p42"/>
          <p:cNvCxnSpPr/>
          <p:nvPr/>
        </p:nvCxnSpPr>
        <p:spPr>
          <a:xfrm>
            <a:off x="7385738" y="4075213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7" name="Google Shape;1047;p42"/>
          <p:cNvSpPr txBox="1"/>
          <p:nvPr/>
        </p:nvSpPr>
        <p:spPr>
          <a:xfrm>
            <a:off x="6940575" y="4081325"/>
            <a:ext cx="16725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Adjustment Voucher List</a:t>
            </a:r>
            <a:endParaRPr sz="1000"/>
          </a:p>
        </p:txBody>
      </p:sp>
      <p:cxnSp>
        <p:nvCxnSpPr>
          <p:cNvPr id="1048" name="Google Shape;1048;p42"/>
          <p:cNvCxnSpPr>
            <a:stCxn id="1043" idx="3"/>
          </p:cNvCxnSpPr>
          <p:nvPr/>
        </p:nvCxnSpPr>
        <p:spPr>
          <a:xfrm>
            <a:off x="6198725" y="4103863"/>
            <a:ext cx="6855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42"/>
          <p:cNvCxnSpPr/>
          <p:nvPr/>
        </p:nvCxnSpPr>
        <p:spPr>
          <a:xfrm>
            <a:off x="6198750" y="2307188"/>
            <a:ext cx="449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0" name="Google Shape;1050;p42"/>
          <p:cNvSpPr txBox="1"/>
          <p:nvPr/>
        </p:nvSpPr>
        <p:spPr>
          <a:xfrm>
            <a:off x="6198750" y="1954425"/>
            <a:ext cx="449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sp>
        <p:nvSpPr>
          <p:cNvPr id="1051" name="Google Shape;1051;p42"/>
          <p:cNvSpPr/>
          <p:nvPr/>
        </p:nvSpPr>
        <p:spPr>
          <a:xfrm>
            <a:off x="8469750" y="2095963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2"/>
          <p:cNvSpPr/>
          <p:nvPr/>
        </p:nvSpPr>
        <p:spPr>
          <a:xfrm>
            <a:off x="8521350" y="2149513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42"/>
          <p:cNvSpPr/>
          <p:nvPr/>
        </p:nvSpPr>
        <p:spPr>
          <a:xfrm>
            <a:off x="6648450" y="2031763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Approve Adjustment Voucher</a:t>
            </a:r>
            <a:endParaRPr sz="1000"/>
          </a:p>
        </p:txBody>
      </p:sp>
      <p:cxnSp>
        <p:nvCxnSpPr>
          <p:cNvPr id="1054" name="Google Shape;1054;p42"/>
          <p:cNvCxnSpPr>
            <a:stCxn id="1053" idx="3"/>
            <a:endCxn id="1052" idx="2"/>
          </p:cNvCxnSpPr>
          <p:nvPr/>
        </p:nvCxnSpPr>
        <p:spPr>
          <a:xfrm>
            <a:off x="8095050" y="2267413"/>
            <a:ext cx="42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5" name="Google Shape;1055;p42"/>
          <p:cNvCxnSpPr/>
          <p:nvPr/>
        </p:nvCxnSpPr>
        <p:spPr>
          <a:xfrm flipH="1">
            <a:off x="7587825" y="2505700"/>
            <a:ext cx="3600" cy="11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56" name="Google Shape;1056;p42"/>
          <p:cNvSpPr/>
          <p:nvPr/>
        </p:nvSpPr>
        <p:spPr>
          <a:xfrm>
            <a:off x="4690050" y="985113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Receive Reminder on Approval</a:t>
            </a:r>
            <a:endParaRPr sz="1000"/>
          </a:p>
        </p:txBody>
      </p:sp>
      <p:cxnSp>
        <p:nvCxnSpPr>
          <p:cNvPr id="1057" name="Google Shape;1057;p42"/>
          <p:cNvCxnSpPr/>
          <p:nvPr/>
        </p:nvCxnSpPr>
        <p:spPr>
          <a:xfrm>
            <a:off x="5386650" y="1506763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2" name="Google Shape;10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5" y="921650"/>
            <a:ext cx="304445" cy="5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3" name="Google Shape;1063;p43"/>
          <p:cNvCxnSpPr/>
          <p:nvPr/>
        </p:nvCxnSpPr>
        <p:spPr>
          <a:xfrm flipH="1" rot="10800000">
            <a:off x="903950" y="1139000"/>
            <a:ext cx="744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4" name="Google Shape;1064;p43"/>
          <p:cNvSpPr/>
          <p:nvPr/>
        </p:nvSpPr>
        <p:spPr>
          <a:xfrm>
            <a:off x="1665950" y="819200"/>
            <a:ext cx="1618500" cy="654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Maintain disbursement list</a:t>
            </a:r>
            <a:endParaRPr sz="1000"/>
          </a:p>
        </p:txBody>
      </p:sp>
      <p:sp>
        <p:nvSpPr>
          <p:cNvPr id="1065" name="Google Shape;1065;p43"/>
          <p:cNvSpPr/>
          <p:nvPr/>
        </p:nvSpPr>
        <p:spPr>
          <a:xfrm>
            <a:off x="5266800" y="4217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6" name="Google Shape;1066;p43"/>
          <p:cNvCxnSpPr>
            <a:stCxn id="1065" idx="4"/>
          </p:cNvCxnSpPr>
          <p:nvPr/>
        </p:nvCxnSpPr>
        <p:spPr>
          <a:xfrm>
            <a:off x="5384700" y="657525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7" name="Google Shape;1067;p43"/>
          <p:cNvSpPr txBox="1"/>
          <p:nvPr/>
        </p:nvSpPr>
        <p:spPr>
          <a:xfrm>
            <a:off x="230150" y="1557500"/>
            <a:ext cx="1481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Clerk</a:t>
            </a:r>
            <a:endParaRPr/>
          </a:p>
        </p:txBody>
      </p:sp>
      <p:sp>
        <p:nvSpPr>
          <p:cNvPr id="1068" name="Google Shape;1068;p43"/>
          <p:cNvSpPr/>
          <p:nvPr/>
        </p:nvSpPr>
        <p:spPr>
          <a:xfrm>
            <a:off x="2467388" y="2713233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9" name="Google Shape;1069;p43"/>
          <p:cNvCxnSpPr/>
          <p:nvPr/>
        </p:nvCxnSpPr>
        <p:spPr>
          <a:xfrm>
            <a:off x="2299363" y="302966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0" name="Google Shape;1070;p43"/>
          <p:cNvSpPr txBox="1"/>
          <p:nvPr/>
        </p:nvSpPr>
        <p:spPr>
          <a:xfrm>
            <a:off x="2137550" y="3020138"/>
            <a:ext cx="11469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Disbursement List</a:t>
            </a:r>
            <a:endParaRPr sz="1000"/>
          </a:p>
        </p:txBody>
      </p:sp>
      <p:cxnSp>
        <p:nvCxnSpPr>
          <p:cNvPr id="1071" name="Google Shape;1071;p43"/>
          <p:cNvCxnSpPr>
            <a:endCxn id="1072" idx="1"/>
          </p:cNvCxnSpPr>
          <p:nvPr/>
        </p:nvCxnSpPr>
        <p:spPr>
          <a:xfrm flipH="1" rot="10800000">
            <a:off x="3020400" y="1991050"/>
            <a:ext cx="1610100" cy="7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72" name="Google Shape;1072;p43"/>
          <p:cNvSpPr/>
          <p:nvPr/>
        </p:nvSpPr>
        <p:spPr>
          <a:xfrm>
            <a:off x="4630500" y="1755400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Print Disbursement list</a:t>
            </a:r>
            <a:endParaRPr sz="1000"/>
          </a:p>
        </p:txBody>
      </p:sp>
      <p:cxnSp>
        <p:nvCxnSpPr>
          <p:cNvPr id="1073" name="Google Shape;1073;p43"/>
          <p:cNvCxnSpPr/>
          <p:nvPr/>
        </p:nvCxnSpPr>
        <p:spPr>
          <a:xfrm>
            <a:off x="5365425" y="3302600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43"/>
          <p:cNvSpPr/>
          <p:nvPr/>
        </p:nvSpPr>
        <p:spPr>
          <a:xfrm>
            <a:off x="4630500" y="2534544"/>
            <a:ext cx="1446600" cy="7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Dept Rep to sign the hard copy disbursement list</a:t>
            </a:r>
            <a:endParaRPr sz="1000"/>
          </a:p>
        </p:txBody>
      </p:sp>
      <p:sp>
        <p:nvSpPr>
          <p:cNvPr id="1075" name="Google Shape;1075;p43"/>
          <p:cNvSpPr/>
          <p:nvPr/>
        </p:nvSpPr>
        <p:spPr>
          <a:xfrm>
            <a:off x="4630500" y="978338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Access partial disbursement list</a:t>
            </a:r>
            <a:endParaRPr sz="1000"/>
          </a:p>
        </p:txBody>
      </p:sp>
      <p:cxnSp>
        <p:nvCxnSpPr>
          <p:cNvPr id="1076" name="Google Shape;1076;p43"/>
          <p:cNvCxnSpPr/>
          <p:nvPr/>
        </p:nvCxnSpPr>
        <p:spPr>
          <a:xfrm>
            <a:off x="5349900" y="1412350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7" name="Google Shape;1077;p43"/>
          <p:cNvCxnSpPr/>
          <p:nvPr/>
        </p:nvCxnSpPr>
        <p:spPr>
          <a:xfrm>
            <a:off x="5365425" y="2242138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8" name="Google Shape;1078;p43"/>
          <p:cNvSpPr/>
          <p:nvPr/>
        </p:nvSpPr>
        <p:spPr>
          <a:xfrm>
            <a:off x="5199825" y="3611600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3"/>
          <p:cNvSpPr/>
          <p:nvPr/>
        </p:nvSpPr>
        <p:spPr>
          <a:xfrm>
            <a:off x="5251425" y="366515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3"/>
          <p:cNvSpPr txBox="1"/>
          <p:nvPr/>
        </p:nvSpPr>
        <p:spPr>
          <a:xfrm>
            <a:off x="90950" y="4566475"/>
            <a:ext cx="6561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It is to the clerk’s discretion to provide the items based on order priority list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5" y="921650"/>
            <a:ext cx="304445" cy="5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6" name="Google Shape;1086;p44"/>
          <p:cNvCxnSpPr/>
          <p:nvPr/>
        </p:nvCxnSpPr>
        <p:spPr>
          <a:xfrm flipH="1" rot="10800000">
            <a:off x="1179900" y="1146050"/>
            <a:ext cx="624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7" name="Google Shape;1087;p44"/>
          <p:cNvSpPr/>
          <p:nvPr/>
        </p:nvSpPr>
        <p:spPr>
          <a:xfrm>
            <a:off x="1818350" y="819200"/>
            <a:ext cx="1451700" cy="654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 Disbursement List</a:t>
            </a:r>
            <a:endParaRPr sz="1000"/>
          </a:p>
        </p:txBody>
      </p:sp>
      <p:sp>
        <p:nvSpPr>
          <p:cNvPr id="1088" name="Google Shape;1088;p44"/>
          <p:cNvSpPr/>
          <p:nvPr/>
        </p:nvSpPr>
        <p:spPr>
          <a:xfrm>
            <a:off x="5266800" y="4217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9" name="Google Shape;1089;p44"/>
          <p:cNvCxnSpPr>
            <a:stCxn id="1088" idx="4"/>
          </p:cNvCxnSpPr>
          <p:nvPr/>
        </p:nvCxnSpPr>
        <p:spPr>
          <a:xfrm>
            <a:off x="5384700" y="657525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0" name="Google Shape;1090;p44"/>
          <p:cNvSpPr/>
          <p:nvPr/>
        </p:nvSpPr>
        <p:spPr>
          <a:xfrm>
            <a:off x="5219100" y="2747125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4"/>
          <p:cNvSpPr/>
          <p:nvPr/>
        </p:nvSpPr>
        <p:spPr>
          <a:xfrm>
            <a:off x="5270700" y="280067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4"/>
          <p:cNvSpPr/>
          <p:nvPr/>
        </p:nvSpPr>
        <p:spPr>
          <a:xfrm>
            <a:off x="4661400" y="1872050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Retrieve List of Disbursement List</a:t>
            </a:r>
            <a:endParaRPr sz="1000"/>
          </a:p>
        </p:txBody>
      </p:sp>
      <p:cxnSp>
        <p:nvCxnSpPr>
          <p:cNvPr id="1093" name="Google Shape;1093;p44"/>
          <p:cNvCxnSpPr/>
          <p:nvPr/>
        </p:nvCxnSpPr>
        <p:spPr>
          <a:xfrm>
            <a:off x="5382750" y="1471100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4" name="Google Shape;1094;p44"/>
          <p:cNvCxnSpPr/>
          <p:nvPr/>
        </p:nvCxnSpPr>
        <p:spPr>
          <a:xfrm>
            <a:off x="5386650" y="2404988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5" name="Google Shape;1095;p44"/>
          <p:cNvSpPr txBox="1"/>
          <p:nvPr/>
        </p:nvSpPr>
        <p:spPr>
          <a:xfrm>
            <a:off x="230150" y="1557500"/>
            <a:ext cx="1481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Clerk</a:t>
            </a:r>
            <a:endParaRPr/>
          </a:p>
        </p:txBody>
      </p:sp>
      <p:sp>
        <p:nvSpPr>
          <p:cNvPr id="1096" name="Google Shape;1096;p44"/>
          <p:cNvSpPr/>
          <p:nvPr/>
        </p:nvSpPr>
        <p:spPr>
          <a:xfrm>
            <a:off x="3629688" y="218371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7" name="Google Shape;1097;p44"/>
          <p:cNvCxnSpPr/>
          <p:nvPr/>
        </p:nvCxnSpPr>
        <p:spPr>
          <a:xfrm>
            <a:off x="3436938" y="525263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8" name="Google Shape;1098;p44"/>
          <p:cNvSpPr txBox="1"/>
          <p:nvPr/>
        </p:nvSpPr>
        <p:spPr>
          <a:xfrm>
            <a:off x="3179700" y="525275"/>
            <a:ext cx="14817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Disbursement</a:t>
            </a:r>
            <a:r>
              <a:rPr lang="en" sz="1000"/>
              <a:t> List</a:t>
            </a:r>
            <a:endParaRPr sz="1000"/>
          </a:p>
        </p:txBody>
      </p:sp>
      <p:sp>
        <p:nvSpPr>
          <p:cNvPr id="1099" name="Google Shape;1099;p44"/>
          <p:cNvSpPr/>
          <p:nvPr/>
        </p:nvSpPr>
        <p:spPr>
          <a:xfrm>
            <a:off x="4742150" y="959300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Enter Search Criteria</a:t>
            </a:r>
            <a:endParaRPr sz="1000"/>
          </a:p>
        </p:txBody>
      </p:sp>
      <p:cxnSp>
        <p:nvCxnSpPr>
          <p:cNvPr id="1100" name="Google Shape;1100;p44"/>
          <p:cNvCxnSpPr/>
          <p:nvPr/>
        </p:nvCxnSpPr>
        <p:spPr>
          <a:xfrm rot="10800000">
            <a:off x="4312550" y="859550"/>
            <a:ext cx="429600" cy="3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01" name="Google Shape;1101;p44"/>
          <p:cNvCxnSpPr/>
          <p:nvPr/>
        </p:nvCxnSpPr>
        <p:spPr>
          <a:xfrm>
            <a:off x="3721525" y="876925"/>
            <a:ext cx="939900" cy="12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" name="Google Shape;11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5" y="921650"/>
            <a:ext cx="304445" cy="5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7" name="Google Shape;1107;p45"/>
          <p:cNvCxnSpPr>
            <a:stCxn id="1108" idx="2"/>
          </p:cNvCxnSpPr>
          <p:nvPr/>
        </p:nvCxnSpPr>
        <p:spPr>
          <a:xfrm rot="10800000">
            <a:off x="989150" y="1131800"/>
            <a:ext cx="6006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8" name="Google Shape;1108;p45"/>
          <p:cNvSpPr/>
          <p:nvPr/>
        </p:nvSpPr>
        <p:spPr>
          <a:xfrm>
            <a:off x="1589750" y="819200"/>
            <a:ext cx="1618500" cy="654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Generate Disbursement List</a:t>
            </a:r>
            <a:endParaRPr sz="1000"/>
          </a:p>
        </p:txBody>
      </p:sp>
      <p:sp>
        <p:nvSpPr>
          <p:cNvPr id="1109" name="Google Shape;1109;p45"/>
          <p:cNvSpPr/>
          <p:nvPr/>
        </p:nvSpPr>
        <p:spPr>
          <a:xfrm>
            <a:off x="5266800" y="4217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0" name="Google Shape;1110;p45"/>
          <p:cNvCxnSpPr>
            <a:stCxn id="1109" idx="4"/>
          </p:cNvCxnSpPr>
          <p:nvPr/>
        </p:nvCxnSpPr>
        <p:spPr>
          <a:xfrm>
            <a:off x="5384700" y="657525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1" name="Google Shape;1111;p45"/>
          <p:cNvSpPr/>
          <p:nvPr/>
        </p:nvSpPr>
        <p:spPr>
          <a:xfrm>
            <a:off x="5219100" y="4528100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5"/>
          <p:cNvSpPr/>
          <p:nvPr/>
        </p:nvSpPr>
        <p:spPr>
          <a:xfrm>
            <a:off x="5270700" y="458165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3" name="Google Shape;1113;p45"/>
          <p:cNvCxnSpPr/>
          <p:nvPr/>
        </p:nvCxnSpPr>
        <p:spPr>
          <a:xfrm>
            <a:off x="5386650" y="4174513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4" name="Google Shape;1114;p45"/>
          <p:cNvSpPr txBox="1"/>
          <p:nvPr/>
        </p:nvSpPr>
        <p:spPr>
          <a:xfrm>
            <a:off x="230150" y="1557500"/>
            <a:ext cx="1481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Clerk</a:t>
            </a:r>
            <a:endParaRPr/>
          </a:p>
        </p:txBody>
      </p:sp>
      <p:sp>
        <p:nvSpPr>
          <p:cNvPr id="1115" name="Google Shape;1115;p45"/>
          <p:cNvSpPr/>
          <p:nvPr/>
        </p:nvSpPr>
        <p:spPr>
          <a:xfrm>
            <a:off x="2425563" y="3560721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6" name="Google Shape;1116;p45"/>
          <p:cNvCxnSpPr/>
          <p:nvPr/>
        </p:nvCxnSpPr>
        <p:spPr>
          <a:xfrm>
            <a:off x="2257538" y="3877156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7" name="Google Shape;1117;p45"/>
          <p:cNvSpPr txBox="1"/>
          <p:nvPr/>
        </p:nvSpPr>
        <p:spPr>
          <a:xfrm>
            <a:off x="2095725" y="3867625"/>
            <a:ext cx="11469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Disbursement List</a:t>
            </a:r>
            <a:endParaRPr sz="1000"/>
          </a:p>
        </p:txBody>
      </p:sp>
      <p:cxnSp>
        <p:nvCxnSpPr>
          <p:cNvPr id="1118" name="Google Shape;1118;p45"/>
          <p:cNvCxnSpPr>
            <a:stCxn id="1119" idx="1"/>
          </p:cNvCxnSpPr>
          <p:nvPr/>
        </p:nvCxnSpPr>
        <p:spPr>
          <a:xfrm flipH="1">
            <a:off x="3166425" y="3787357"/>
            <a:ext cx="14796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20" name="Google Shape;1120;p45"/>
          <p:cNvCxnSpPr/>
          <p:nvPr/>
        </p:nvCxnSpPr>
        <p:spPr>
          <a:xfrm>
            <a:off x="3567500" y="2765175"/>
            <a:ext cx="8493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21" name="Google Shape;1121;p45"/>
          <p:cNvSpPr/>
          <p:nvPr/>
        </p:nvSpPr>
        <p:spPr>
          <a:xfrm>
            <a:off x="4630500" y="2608650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Information from Consolidated Order List</a:t>
            </a:r>
            <a:endParaRPr sz="1000"/>
          </a:p>
        </p:txBody>
      </p:sp>
      <p:cxnSp>
        <p:nvCxnSpPr>
          <p:cNvPr id="1122" name="Google Shape;1122;p45"/>
          <p:cNvCxnSpPr/>
          <p:nvPr/>
        </p:nvCxnSpPr>
        <p:spPr>
          <a:xfrm>
            <a:off x="5365425" y="3074000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9" name="Google Shape;1119;p45"/>
          <p:cNvSpPr/>
          <p:nvPr/>
        </p:nvSpPr>
        <p:spPr>
          <a:xfrm>
            <a:off x="4646025" y="3402757"/>
            <a:ext cx="1446600" cy="7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For each department that made an order, generate a </a:t>
            </a:r>
            <a:r>
              <a:rPr lang="en" sz="1000"/>
              <a:t>partial</a:t>
            </a:r>
            <a:r>
              <a:rPr lang="en" sz="1000"/>
              <a:t> disbursement list</a:t>
            </a:r>
            <a:endParaRPr sz="1000"/>
          </a:p>
        </p:txBody>
      </p:sp>
      <p:sp>
        <p:nvSpPr>
          <p:cNvPr id="1123" name="Google Shape;1123;p45"/>
          <p:cNvSpPr/>
          <p:nvPr/>
        </p:nvSpPr>
        <p:spPr>
          <a:xfrm>
            <a:off x="4630500" y="978338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 to see if it is time to withdraw items</a:t>
            </a:r>
            <a:endParaRPr sz="1000"/>
          </a:p>
        </p:txBody>
      </p:sp>
      <p:sp>
        <p:nvSpPr>
          <p:cNvPr id="1124" name="Google Shape;1124;p45"/>
          <p:cNvSpPr/>
          <p:nvPr/>
        </p:nvSpPr>
        <p:spPr>
          <a:xfrm>
            <a:off x="4560075" y="1663750"/>
            <a:ext cx="1618500" cy="654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 it time to withdraw items?</a:t>
            </a:r>
            <a:endParaRPr sz="900"/>
          </a:p>
        </p:txBody>
      </p:sp>
      <p:cxnSp>
        <p:nvCxnSpPr>
          <p:cNvPr id="1125" name="Google Shape;1125;p45"/>
          <p:cNvCxnSpPr/>
          <p:nvPr/>
        </p:nvCxnSpPr>
        <p:spPr>
          <a:xfrm>
            <a:off x="5349900" y="1336150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6" name="Google Shape;1126;p45"/>
          <p:cNvCxnSpPr/>
          <p:nvPr/>
        </p:nvCxnSpPr>
        <p:spPr>
          <a:xfrm>
            <a:off x="5365425" y="2318338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7" name="Google Shape;1127;p45"/>
          <p:cNvSpPr txBox="1"/>
          <p:nvPr/>
        </p:nvSpPr>
        <p:spPr>
          <a:xfrm>
            <a:off x="2658000" y="2837888"/>
            <a:ext cx="1173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Consolidated Order </a:t>
            </a:r>
            <a:r>
              <a:rPr lang="en" sz="1000"/>
              <a:t>List</a:t>
            </a:r>
            <a:endParaRPr sz="1000"/>
          </a:p>
        </p:txBody>
      </p:sp>
      <p:sp>
        <p:nvSpPr>
          <p:cNvPr id="1128" name="Google Shape;1128;p45"/>
          <p:cNvSpPr/>
          <p:nvPr/>
        </p:nvSpPr>
        <p:spPr>
          <a:xfrm>
            <a:off x="2976388" y="2543808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9" name="Google Shape;1129;p45"/>
          <p:cNvCxnSpPr/>
          <p:nvPr/>
        </p:nvCxnSpPr>
        <p:spPr>
          <a:xfrm>
            <a:off x="2783638" y="2850700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5" y="921650"/>
            <a:ext cx="304445" cy="5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5" name="Google Shape;1135;p46"/>
          <p:cNvCxnSpPr>
            <a:stCxn id="1136" idx="2"/>
            <a:endCxn id="1134" idx="3"/>
          </p:cNvCxnSpPr>
          <p:nvPr/>
        </p:nvCxnSpPr>
        <p:spPr>
          <a:xfrm flipH="1">
            <a:off x="914750" y="1146500"/>
            <a:ext cx="903600" cy="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6" name="Google Shape;1136;p46"/>
          <p:cNvSpPr/>
          <p:nvPr/>
        </p:nvSpPr>
        <p:spPr>
          <a:xfrm>
            <a:off x="1818350" y="819200"/>
            <a:ext cx="1451700" cy="654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Generate </a:t>
            </a:r>
            <a:r>
              <a:rPr lang="en" sz="1000"/>
              <a:t>Inventory Retrieval List</a:t>
            </a:r>
            <a:endParaRPr sz="1000"/>
          </a:p>
        </p:txBody>
      </p:sp>
      <p:sp>
        <p:nvSpPr>
          <p:cNvPr id="1137" name="Google Shape;1137;p46"/>
          <p:cNvSpPr/>
          <p:nvPr/>
        </p:nvSpPr>
        <p:spPr>
          <a:xfrm>
            <a:off x="5266800" y="1169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8" name="Google Shape;1138;p46"/>
          <p:cNvCxnSpPr>
            <a:stCxn id="1137" idx="4"/>
          </p:cNvCxnSpPr>
          <p:nvPr/>
        </p:nvCxnSpPr>
        <p:spPr>
          <a:xfrm>
            <a:off x="5384700" y="352725"/>
            <a:ext cx="7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9" name="Google Shape;1139;p46"/>
          <p:cNvSpPr/>
          <p:nvPr/>
        </p:nvSpPr>
        <p:spPr>
          <a:xfrm>
            <a:off x="6675300" y="1531725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6"/>
          <p:cNvSpPr/>
          <p:nvPr/>
        </p:nvSpPr>
        <p:spPr>
          <a:xfrm>
            <a:off x="6726900" y="158527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46"/>
          <p:cNvSpPr/>
          <p:nvPr/>
        </p:nvSpPr>
        <p:spPr>
          <a:xfrm>
            <a:off x="4555275" y="3200663"/>
            <a:ext cx="16284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Generate Inventory Retrieval form</a:t>
            </a:r>
            <a:endParaRPr sz="1000"/>
          </a:p>
        </p:txBody>
      </p:sp>
      <p:cxnSp>
        <p:nvCxnSpPr>
          <p:cNvPr id="1142" name="Google Shape;1142;p46"/>
          <p:cNvCxnSpPr/>
          <p:nvPr/>
        </p:nvCxnSpPr>
        <p:spPr>
          <a:xfrm>
            <a:off x="5382750" y="2842700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3" name="Google Shape;1143;p46"/>
          <p:cNvCxnSpPr/>
          <p:nvPr/>
        </p:nvCxnSpPr>
        <p:spPr>
          <a:xfrm>
            <a:off x="5367525" y="3772663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4" name="Google Shape;1144;p46"/>
          <p:cNvSpPr txBox="1"/>
          <p:nvPr/>
        </p:nvSpPr>
        <p:spPr>
          <a:xfrm>
            <a:off x="230150" y="1557500"/>
            <a:ext cx="1481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Clerk</a:t>
            </a:r>
            <a:endParaRPr/>
          </a:p>
        </p:txBody>
      </p:sp>
      <p:sp>
        <p:nvSpPr>
          <p:cNvPr id="1145" name="Google Shape;1145;p46"/>
          <p:cNvSpPr/>
          <p:nvPr/>
        </p:nvSpPr>
        <p:spPr>
          <a:xfrm>
            <a:off x="4742150" y="2330900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Sum all items requested by all departments</a:t>
            </a:r>
            <a:endParaRPr sz="1000"/>
          </a:p>
        </p:txBody>
      </p:sp>
      <p:cxnSp>
        <p:nvCxnSpPr>
          <p:cNvPr id="1146" name="Google Shape;1146;p46"/>
          <p:cNvCxnSpPr>
            <a:endCxn id="1145" idx="1"/>
          </p:cNvCxnSpPr>
          <p:nvPr/>
        </p:nvCxnSpPr>
        <p:spPr>
          <a:xfrm>
            <a:off x="4151150" y="2079050"/>
            <a:ext cx="5910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47" name="Google Shape;1147;p46"/>
          <p:cNvSpPr/>
          <p:nvPr/>
        </p:nvSpPr>
        <p:spPr>
          <a:xfrm>
            <a:off x="3578238" y="1366121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8" name="Google Shape;1148;p46"/>
          <p:cNvCxnSpPr/>
          <p:nvPr/>
        </p:nvCxnSpPr>
        <p:spPr>
          <a:xfrm>
            <a:off x="3385488" y="1673013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9" name="Google Shape;1149;p46"/>
          <p:cNvSpPr txBox="1"/>
          <p:nvPr/>
        </p:nvSpPr>
        <p:spPr>
          <a:xfrm>
            <a:off x="3118950" y="1679125"/>
            <a:ext cx="15474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Consolidated Order List</a:t>
            </a:r>
            <a:endParaRPr sz="1000"/>
          </a:p>
        </p:txBody>
      </p:sp>
      <p:sp>
        <p:nvSpPr>
          <p:cNvPr id="1150" name="Google Shape;1150;p46"/>
          <p:cNvSpPr/>
          <p:nvPr/>
        </p:nvSpPr>
        <p:spPr>
          <a:xfrm>
            <a:off x="4665300" y="680313"/>
            <a:ext cx="144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 to see if it is time to withdraw items</a:t>
            </a:r>
            <a:endParaRPr sz="1000"/>
          </a:p>
        </p:txBody>
      </p:sp>
      <p:sp>
        <p:nvSpPr>
          <p:cNvPr id="1151" name="Google Shape;1151;p46"/>
          <p:cNvSpPr/>
          <p:nvPr/>
        </p:nvSpPr>
        <p:spPr>
          <a:xfrm>
            <a:off x="4579350" y="1375863"/>
            <a:ext cx="1618500" cy="654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 it time to withdraw items?</a:t>
            </a:r>
            <a:endParaRPr sz="900"/>
          </a:p>
        </p:txBody>
      </p:sp>
      <p:cxnSp>
        <p:nvCxnSpPr>
          <p:cNvPr id="1152" name="Google Shape;1152;p46"/>
          <p:cNvCxnSpPr>
            <a:stCxn id="1150" idx="2"/>
          </p:cNvCxnSpPr>
          <p:nvPr/>
        </p:nvCxnSpPr>
        <p:spPr>
          <a:xfrm>
            <a:off x="5388600" y="1151613"/>
            <a:ext cx="21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3" name="Google Shape;1153;p46"/>
          <p:cNvCxnSpPr/>
          <p:nvPr/>
        </p:nvCxnSpPr>
        <p:spPr>
          <a:xfrm>
            <a:off x="5382750" y="1984038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4" name="Google Shape;1154;p46"/>
          <p:cNvCxnSpPr/>
          <p:nvPr/>
        </p:nvCxnSpPr>
        <p:spPr>
          <a:xfrm>
            <a:off x="6197850" y="1696563"/>
            <a:ext cx="4644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5" name="Google Shape;1155;p46"/>
          <p:cNvSpPr/>
          <p:nvPr/>
        </p:nvSpPr>
        <p:spPr>
          <a:xfrm>
            <a:off x="5201025" y="4152475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6"/>
          <p:cNvSpPr/>
          <p:nvPr/>
        </p:nvSpPr>
        <p:spPr>
          <a:xfrm>
            <a:off x="5252625" y="42060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6"/>
          <p:cNvSpPr txBox="1"/>
          <p:nvPr/>
        </p:nvSpPr>
        <p:spPr>
          <a:xfrm>
            <a:off x="6197850" y="1257675"/>
            <a:ext cx="464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1158" name="Google Shape;1158;p46"/>
          <p:cNvSpPr txBox="1"/>
          <p:nvPr/>
        </p:nvSpPr>
        <p:spPr>
          <a:xfrm>
            <a:off x="5507550" y="1995738"/>
            <a:ext cx="6387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3" name="Google Shape;116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5" y="9216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47"/>
          <p:cNvSpPr txBox="1"/>
          <p:nvPr/>
        </p:nvSpPr>
        <p:spPr>
          <a:xfrm>
            <a:off x="230150" y="1557500"/>
            <a:ext cx="1481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Clerk</a:t>
            </a:r>
            <a:endParaRPr/>
          </a:p>
        </p:txBody>
      </p:sp>
      <p:cxnSp>
        <p:nvCxnSpPr>
          <p:cNvPr id="1165" name="Google Shape;1165;p47"/>
          <p:cNvCxnSpPr/>
          <p:nvPr/>
        </p:nvCxnSpPr>
        <p:spPr>
          <a:xfrm flipH="1" rot="10800000">
            <a:off x="1179900" y="1146050"/>
            <a:ext cx="624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6" name="Google Shape;1166;p47"/>
          <p:cNvSpPr/>
          <p:nvPr/>
        </p:nvSpPr>
        <p:spPr>
          <a:xfrm>
            <a:off x="1818350" y="642200"/>
            <a:ext cx="1569600" cy="831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Generate and View Consolidated Requests</a:t>
            </a:r>
            <a:endParaRPr sz="1000"/>
          </a:p>
        </p:txBody>
      </p:sp>
      <p:sp>
        <p:nvSpPr>
          <p:cNvPr id="1167" name="Google Shape;1167;p47"/>
          <p:cNvSpPr/>
          <p:nvPr/>
        </p:nvSpPr>
        <p:spPr>
          <a:xfrm>
            <a:off x="5479050" y="3712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8" name="Google Shape;1168;p47"/>
          <p:cNvCxnSpPr>
            <a:stCxn id="1167" idx="4"/>
            <a:endCxn id="1169" idx="0"/>
          </p:cNvCxnSpPr>
          <p:nvPr/>
        </p:nvCxnSpPr>
        <p:spPr>
          <a:xfrm>
            <a:off x="5596950" y="607025"/>
            <a:ext cx="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9" name="Google Shape;1169;p47"/>
          <p:cNvSpPr/>
          <p:nvPr/>
        </p:nvSpPr>
        <p:spPr>
          <a:xfrm>
            <a:off x="4812150" y="1030325"/>
            <a:ext cx="1569600" cy="6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Perform  Search criteria by filtering with From Date and To Date and with status.</a:t>
            </a:r>
            <a:endParaRPr sz="1000"/>
          </a:p>
        </p:txBody>
      </p:sp>
      <p:cxnSp>
        <p:nvCxnSpPr>
          <p:cNvPr id="1170" name="Google Shape;1170;p47"/>
          <p:cNvCxnSpPr/>
          <p:nvPr/>
        </p:nvCxnSpPr>
        <p:spPr>
          <a:xfrm>
            <a:off x="6503675" y="1468250"/>
            <a:ext cx="491100" cy="3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71" name="Google Shape;1171;p47"/>
          <p:cNvSpPr/>
          <p:nvPr/>
        </p:nvSpPr>
        <p:spPr>
          <a:xfrm>
            <a:off x="7444763" y="152389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2" name="Google Shape;1172;p47"/>
          <p:cNvCxnSpPr/>
          <p:nvPr/>
        </p:nvCxnSpPr>
        <p:spPr>
          <a:xfrm>
            <a:off x="7252013" y="183078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3" name="Google Shape;1173;p47"/>
          <p:cNvSpPr txBox="1"/>
          <p:nvPr/>
        </p:nvSpPr>
        <p:spPr>
          <a:xfrm>
            <a:off x="6994775" y="1830800"/>
            <a:ext cx="15696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Consolidated Order List</a:t>
            </a:r>
            <a:endParaRPr sz="1000"/>
          </a:p>
        </p:txBody>
      </p:sp>
      <p:sp>
        <p:nvSpPr>
          <p:cNvPr id="1174" name="Google Shape;1174;p47"/>
          <p:cNvSpPr/>
          <p:nvPr/>
        </p:nvSpPr>
        <p:spPr>
          <a:xfrm>
            <a:off x="4812150" y="2111950"/>
            <a:ext cx="1569600" cy="5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Retrieve List of Requests by clicking on the Generate button</a:t>
            </a:r>
            <a:endParaRPr sz="1000"/>
          </a:p>
        </p:txBody>
      </p:sp>
      <p:cxnSp>
        <p:nvCxnSpPr>
          <p:cNvPr id="1175" name="Google Shape;1175;p47"/>
          <p:cNvCxnSpPr>
            <a:endCxn id="1174" idx="0"/>
          </p:cNvCxnSpPr>
          <p:nvPr/>
        </p:nvCxnSpPr>
        <p:spPr>
          <a:xfrm>
            <a:off x="5594250" y="1685050"/>
            <a:ext cx="27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6" name="Google Shape;1176;p47"/>
          <p:cNvCxnSpPr>
            <a:endCxn id="1174" idx="3"/>
          </p:cNvCxnSpPr>
          <p:nvPr/>
        </p:nvCxnSpPr>
        <p:spPr>
          <a:xfrm flipH="1">
            <a:off x="6381750" y="2066350"/>
            <a:ext cx="10629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77" name="Google Shape;1177;p47"/>
          <p:cNvSpPr/>
          <p:nvPr/>
        </p:nvSpPr>
        <p:spPr>
          <a:xfrm>
            <a:off x="4812150" y="3137700"/>
            <a:ext cx="1569600" cy="5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Click on  the Order number to view the details of the order</a:t>
            </a:r>
            <a:endParaRPr sz="1000"/>
          </a:p>
        </p:txBody>
      </p:sp>
      <p:cxnSp>
        <p:nvCxnSpPr>
          <p:cNvPr id="1178" name="Google Shape;1178;p47"/>
          <p:cNvCxnSpPr/>
          <p:nvPr/>
        </p:nvCxnSpPr>
        <p:spPr>
          <a:xfrm>
            <a:off x="5591550" y="2699638"/>
            <a:ext cx="10800" cy="4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9" name="Google Shape;1179;p47"/>
          <p:cNvSpPr/>
          <p:nvPr/>
        </p:nvSpPr>
        <p:spPr>
          <a:xfrm>
            <a:off x="5483850" y="4710075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47"/>
          <p:cNvSpPr/>
          <p:nvPr/>
        </p:nvSpPr>
        <p:spPr>
          <a:xfrm>
            <a:off x="5535450" y="47636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1" name="Google Shape;1181;p47"/>
          <p:cNvCxnSpPr/>
          <p:nvPr/>
        </p:nvCxnSpPr>
        <p:spPr>
          <a:xfrm>
            <a:off x="5651400" y="4359063"/>
            <a:ext cx="39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2" name="Google Shape;1182;p47"/>
          <p:cNvSpPr txBox="1"/>
          <p:nvPr/>
        </p:nvSpPr>
        <p:spPr>
          <a:xfrm>
            <a:off x="482225" y="188900"/>
            <a:ext cx="2905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Consolidated List</a:t>
            </a:r>
            <a:endParaRPr/>
          </a:p>
        </p:txBody>
      </p:sp>
      <p:sp>
        <p:nvSpPr>
          <p:cNvPr id="1183" name="Google Shape;1183;p47"/>
          <p:cNvSpPr/>
          <p:nvPr/>
        </p:nvSpPr>
        <p:spPr>
          <a:xfrm>
            <a:off x="4812150" y="4037725"/>
            <a:ext cx="1569600" cy="3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the Details of the individual order</a:t>
            </a:r>
            <a:endParaRPr sz="1000"/>
          </a:p>
        </p:txBody>
      </p:sp>
      <p:cxnSp>
        <p:nvCxnSpPr>
          <p:cNvPr id="1184" name="Google Shape;1184;p47"/>
          <p:cNvCxnSpPr>
            <a:stCxn id="1177" idx="2"/>
          </p:cNvCxnSpPr>
          <p:nvPr/>
        </p:nvCxnSpPr>
        <p:spPr>
          <a:xfrm>
            <a:off x="5596950" y="3684300"/>
            <a:ext cx="5400" cy="3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9" name="Google Shape;11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5" y="9216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48"/>
          <p:cNvSpPr txBox="1"/>
          <p:nvPr/>
        </p:nvSpPr>
        <p:spPr>
          <a:xfrm>
            <a:off x="230150" y="1557500"/>
            <a:ext cx="1481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Supervisor</a:t>
            </a:r>
            <a:endParaRPr/>
          </a:p>
        </p:txBody>
      </p:sp>
      <p:cxnSp>
        <p:nvCxnSpPr>
          <p:cNvPr id="1191" name="Google Shape;1191;p48"/>
          <p:cNvCxnSpPr/>
          <p:nvPr/>
        </p:nvCxnSpPr>
        <p:spPr>
          <a:xfrm flipH="1" rot="10800000">
            <a:off x="1179900" y="1146050"/>
            <a:ext cx="624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2" name="Google Shape;1192;p48"/>
          <p:cNvSpPr/>
          <p:nvPr/>
        </p:nvSpPr>
        <p:spPr>
          <a:xfrm>
            <a:off x="1818350" y="642200"/>
            <a:ext cx="1569600" cy="831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Confirm disbursement </a:t>
            </a:r>
            <a:r>
              <a:rPr lang="en" sz="1000"/>
              <a:t>list</a:t>
            </a:r>
            <a:endParaRPr sz="1000"/>
          </a:p>
        </p:txBody>
      </p:sp>
      <p:sp>
        <p:nvSpPr>
          <p:cNvPr id="1193" name="Google Shape;1193;p48"/>
          <p:cNvSpPr/>
          <p:nvPr/>
        </p:nvSpPr>
        <p:spPr>
          <a:xfrm>
            <a:off x="5479050" y="3712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4" name="Google Shape;1194;p48"/>
          <p:cNvCxnSpPr>
            <a:stCxn id="1193" idx="4"/>
            <a:endCxn id="1195" idx="0"/>
          </p:cNvCxnSpPr>
          <p:nvPr/>
        </p:nvCxnSpPr>
        <p:spPr>
          <a:xfrm>
            <a:off x="5596950" y="607025"/>
            <a:ext cx="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5" name="Google Shape;1195;p48"/>
          <p:cNvSpPr/>
          <p:nvPr/>
        </p:nvSpPr>
        <p:spPr>
          <a:xfrm>
            <a:off x="4812150" y="1030325"/>
            <a:ext cx="1569600" cy="6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Change status of disbursement list to “confirmed”</a:t>
            </a:r>
            <a:endParaRPr sz="1000"/>
          </a:p>
        </p:txBody>
      </p:sp>
      <p:cxnSp>
        <p:nvCxnSpPr>
          <p:cNvPr id="1196" name="Google Shape;1196;p48"/>
          <p:cNvCxnSpPr/>
          <p:nvPr/>
        </p:nvCxnSpPr>
        <p:spPr>
          <a:xfrm>
            <a:off x="6503675" y="1468250"/>
            <a:ext cx="491100" cy="3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97" name="Google Shape;1197;p48"/>
          <p:cNvSpPr/>
          <p:nvPr/>
        </p:nvSpPr>
        <p:spPr>
          <a:xfrm>
            <a:off x="7444763" y="152389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8" name="Google Shape;1198;p48"/>
          <p:cNvCxnSpPr/>
          <p:nvPr/>
        </p:nvCxnSpPr>
        <p:spPr>
          <a:xfrm>
            <a:off x="7252013" y="183078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9" name="Google Shape;1199;p48"/>
          <p:cNvSpPr txBox="1"/>
          <p:nvPr/>
        </p:nvSpPr>
        <p:spPr>
          <a:xfrm>
            <a:off x="6994775" y="1830800"/>
            <a:ext cx="15696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Disbursement List</a:t>
            </a:r>
            <a:endParaRPr sz="1000"/>
          </a:p>
        </p:txBody>
      </p:sp>
      <p:cxnSp>
        <p:nvCxnSpPr>
          <p:cNvPr id="1200" name="Google Shape;1200;p48"/>
          <p:cNvCxnSpPr>
            <a:endCxn id="1201" idx="0"/>
          </p:cNvCxnSpPr>
          <p:nvPr/>
        </p:nvCxnSpPr>
        <p:spPr>
          <a:xfrm>
            <a:off x="5594250" y="1685050"/>
            <a:ext cx="27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2" name="Google Shape;1202;p48"/>
          <p:cNvSpPr/>
          <p:nvPr/>
        </p:nvSpPr>
        <p:spPr>
          <a:xfrm>
            <a:off x="5407650" y="2119275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8"/>
          <p:cNvSpPr/>
          <p:nvPr/>
        </p:nvSpPr>
        <p:spPr>
          <a:xfrm>
            <a:off x="5459250" y="21728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8"/>
          <p:cNvSpPr txBox="1"/>
          <p:nvPr/>
        </p:nvSpPr>
        <p:spPr>
          <a:xfrm>
            <a:off x="482225" y="188900"/>
            <a:ext cx="2905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Disbursement List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9" name="Google Shape;120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5" y="9216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0" name="Google Shape;1210;p49"/>
          <p:cNvSpPr txBox="1"/>
          <p:nvPr/>
        </p:nvSpPr>
        <p:spPr>
          <a:xfrm>
            <a:off x="230150" y="1557500"/>
            <a:ext cx="1481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Clerk</a:t>
            </a:r>
            <a:endParaRPr/>
          </a:p>
        </p:txBody>
      </p:sp>
      <p:cxnSp>
        <p:nvCxnSpPr>
          <p:cNvPr id="1211" name="Google Shape;1211;p49"/>
          <p:cNvCxnSpPr/>
          <p:nvPr/>
        </p:nvCxnSpPr>
        <p:spPr>
          <a:xfrm flipH="1" rot="10800000">
            <a:off x="1179900" y="1146050"/>
            <a:ext cx="624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49"/>
          <p:cNvSpPr/>
          <p:nvPr/>
        </p:nvSpPr>
        <p:spPr>
          <a:xfrm>
            <a:off x="1818350" y="642200"/>
            <a:ext cx="1569600" cy="831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Item Quantity</a:t>
            </a:r>
            <a:endParaRPr sz="1000"/>
          </a:p>
        </p:txBody>
      </p:sp>
      <p:sp>
        <p:nvSpPr>
          <p:cNvPr id="1213" name="Google Shape;1213;p49"/>
          <p:cNvSpPr/>
          <p:nvPr/>
        </p:nvSpPr>
        <p:spPr>
          <a:xfrm>
            <a:off x="5479050" y="3712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4" name="Google Shape;1214;p49"/>
          <p:cNvCxnSpPr>
            <a:stCxn id="1213" idx="4"/>
            <a:endCxn id="1215" idx="0"/>
          </p:cNvCxnSpPr>
          <p:nvPr/>
        </p:nvCxnSpPr>
        <p:spPr>
          <a:xfrm>
            <a:off x="5596950" y="607025"/>
            <a:ext cx="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5" name="Google Shape;1215;p49"/>
          <p:cNvSpPr/>
          <p:nvPr/>
        </p:nvSpPr>
        <p:spPr>
          <a:xfrm>
            <a:off x="4812150" y="1030325"/>
            <a:ext cx="15696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Find Item to update</a:t>
            </a:r>
            <a:endParaRPr sz="1000"/>
          </a:p>
        </p:txBody>
      </p:sp>
      <p:cxnSp>
        <p:nvCxnSpPr>
          <p:cNvPr id="1216" name="Google Shape;1216;p49"/>
          <p:cNvCxnSpPr/>
          <p:nvPr/>
        </p:nvCxnSpPr>
        <p:spPr>
          <a:xfrm>
            <a:off x="5594250" y="2324554"/>
            <a:ext cx="27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7" name="Google Shape;1217;p49"/>
          <p:cNvSpPr/>
          <p:nvPr/>
        </p:nvSpPr>
        <p:spPr>
          <a:xfrm>
            <a:off x="5407650" y="2758779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49"/>
          <p:cNvSpPr/>
          <p:nvPr/>
        </p:nvSpPr>
        <p:spPr>
          <a:xfrm>
            <a:off x="5459250" y="2812329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49"/>
          <p:cNvSpPr txBox="1"/>
          <p:nvPr/>
        </p:nvSpPr>
        <p:spPr>
          <a:xfrm>
            <a:off x="482225" y="188900"/>
            <a:ext cx="2905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Item Quantity</a:t>
            </a:r>
            <a:endParaRPr/>
          </a:p>
        </p:txBody>
      </p:sp>
      <p:sp>
        <p:nvSpPr>
          <p:cNvPr id="1220" name="Google Shape;1220;p49"/>
          <p:cNvSpPr/>
          <p:nvPr/>
        </p:nvSpPr>
        <p:spPr>
          <a:xfrm>
            <a:off x="4812150" y="1906038"/>
            <a:ext cx="15696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Update Quantity and details</a:t>
            </a:r>
            <a:endParaRPr sz="1000"/>
          </a:p>
        </p:txBody>
      </p:sp>
      <p:cxnSp>
        <p:nvCxnSpPr>
          <p:cNvPr id="1221" name="Google Shape;1221;p49"/>
          <p:cNvCxnSpPr/>
          <p:nvPr/>
        </p:nvCxnSpPr>
        <p:spPr>
          <a:xfrm>
            <a:off x="5594250" y="1468192"/>
            <a:ext cx="27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2" name="Google Shape;1222;p49"/>
          <p:cNvSpPr/>
          <p:nvPr/>
        </p:nvSpPr>
        <p:spPr>
          <a:xfrm>
            <a:off x="7444763" y="242389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3" name="Google Shape;1223;p49"/>
          <p:cNvCxnSpPr/>
          <p:nvPr/>
        </p:nvCxnSpPr>
        <p:spPr>
          <a:xfrm>
            <a:off x="7252013" y="273078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4" name="Google Shape;1224;p49"/>
          <p:cNvSpPr txBox="1"/>
          <p:nvPr/>
        </p:nvSpPr>
        <p:spPr>
          <a:xfrm>
            <a:off x="6994775" y="2730800"/>
            <a:ext cx="15696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Transaction History</a:t>
            </a:r>
            <a:endParaRPr sz="1000"/>
          </a:p>
        </p:txBody>
      </p:sp>
      <p:cxnSp>
        <p:nvCxnSpPr>
          <p:cNvPr id="1225" name="Google Shape;1225;p49"/>
          <p:cNvCxnSpPr>
            <a:stCxn id="1220" idx="3"/>
          </p:cNvCxnSpPr>
          <p:nvPr/>
        </p:nvCxnSpPr>
        <p:spPr>
          <a:xfrm>
            <a:off x="6381750" y="2119488"/>
            <a:ext cx="84000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0" name="Google Shape;123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5" y="9216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50"/>
          <p:cNvSpPr txBox="1"/>
          <p:nvPr/>
        </p:nvSpPr>
        <p:spPr>
          <a:xfrm>
            <a:off x="230150" y="1557500"/>
            <a:ext cx="1481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Supervisor</a:t>
            </a:r>
            <a:endParaRPr/>
          </a:p>
        </p:txBody>
      </p:sp>
      <p:cxnSp>
        <p:nvCxnSpPr>
          <p:cNvPr id="1232" name="Google Shape;1232;p50"/>
          <p:cNvCxnSpPr/>
          <p:nvPr/>
        </p:nvCxnSpPr>
        <p:spPr>
          <a:xfrm flipH="1" rot="10800000">
            <a:off x="1179900" y="1146050"/>
            <a:ext cx="624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3" name="Google Shape;1233;p50"/>
          <p:cNvSpPr/>
          <p:nvPr/>
        </p:nvSpPr>
        <p:spPr>
          <a:xfrm>
            <a:off x="1818350" y="642200"/>
            <a:ext cx="1569600" cy="831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 Outstanding order</a:t>
            </a:r>
            <a:endParaRPr sz="1000"/>
          </a:p>
        </p:txBody>
      </p:sp>
      <p:sp>
        <p:nvSpPr>
          <p:cNvPr id="1234" name="Google Shape;1234;p50"/>
          <p:cNvSpPr/>
          <p:nvPr/>
        </p:nvSpPr>
        <p:spPr>
          <a:xfrm>
            <a:off x="5479050" y="3712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5" name="Google Shape;1235;p50"/>
          <p:cNvCxnSpPr>
            <a:stCxn id="1234" idx="4"/>
            <a:endCxn id="1236" idx="0"/>
          </p:cNvCxnSpPr>
          <p:nvPr/>
        </p:nvCxnSpPr>
        <p:spPr>
          <a:xfrm>
            <a:off x="5596950" y="607025"/>
            <a:ext cx="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6" name="Google Shape;1236;p50"/>
          <p:cNvSpPr/>
          <p:nvPr/>
        </p:nvSpPr>
        <p:spPr>
          <a:xfrm>
            <a:off x="4812150" y="1030325"/>
            <a:ext cx="1569600" cy="6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Find orders which have not been completely fulfilled</a:t>
            </a:r>
            <a:endParaRPr sz="1000"/>
          </a:p>
        </p:txBody>
      </p:sp>
      <p:cxnSp>
        <p:nvCxnSpPr>
          <p:cNvPr id="1237" name="Google Shape;1237;p50"/>
          <p:cNvCxnSpPr/>
          <p:nvPr/>
        </p:nvCxnSpPr>
        <p:spPr>
          <a:xfrm rot="10800000">
            <a:off x="6541550" y="1427775"/>
            <a:ext cx="5532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38" name="Google Shape;1238;p50"/>
          <p:cNvSpPr/>
          <p:nvPr/>
        </p:nvSpPr>
        <p:spPr>
          <a:xfrm>
            <a:off x="7444763" y="152389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9" name="Google Shape;1239;p50"/>
          <p:cNvCxnSpPr/>
          <p:nvPr/>
        </p:nvCxnSpPr>
        <p:spPr>
          <a:xfrm>
            <a:off x="7252013" y="183078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50"/>
          <p:cNvSpPr txBox="1"/>
          <p:nvPr/>
        </p:nvSpPr>
        <p:spPr>
          <a:xfrm>
            <a:off x="6994775" y="1830800"/>
            <a:ext cx="1569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Disbursement List/Consolidated order list?</a:t>
            </a:r>
            <a:endParaRPr sz="1000"/>
          </a:p>
        </p:txBody>
      </p:sp>
      <p:cxnSp>
        <p:nvCxnSpPr>
          <p:cNvPr id="1241" name="Google Shape;1241;p50"/>
          <p:cNvCxnSpPr/>
          <p:nvPr/>
        </p:nvCxnSpPr>
        <p:spPr>
          <a:xfrm>
            <a:off x="5594250" y="2751850"/>
            <a:ext cx="27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2" name="Google Shape;1242;p50"/>
          <p:cNvSpPr/>
          <p:nvPr/>
        </p:nvSpPr>
        <p:spPr>
          <a:xfrm>
            <a:off x="5407650" y="3186075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50"/>
          <p:cNvSpPr/>
          <p:nvPr/>
        </p:nvSpPr>
        <p:spPr>
          <a:xfrm>
            <a:off x="5459250" y="3239625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50"/>
          <p:cNvSpPr txBox="1"/>
          <p:nvPr/>
        </p:nvSpPr>
        <p:spPr>
          <a:xfrm>
            <a:off x="482225" y="188900"/>
            <a:ext cx="2905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Outstanding Orders</a:t>
            </a:r>
            <a:endParaRPr/>
          </a:p>
        </p:txBody>
      </p:sp>
      <p:sp>
        <p:nvSpPr>
          <p:cNvPr id="1245" name="Google Shape;1245;p50"/>
          <p:cNvSpPr/>
          <p:nvPr/>
        </p:nvSpPr>
        <p:spPr>
          <a:xfrm>
            <a:off x="4812150" y="2097125"/>
            <a:ext cx="1569600" cy="6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Create Outstanding order based on the disbursement list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246" name="Google Shape;1246;p50"/>
          <p:cNvCxnSpPr/>
          <p:nvPr/>
        </p:nvCxnSpPr>
        <p:spPr>
          <a:xfrm>
            <a:off x="5596950" y="1673825"/>
            <a:ext cx="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7" name="Google Shape;1247;p50"/>
          <p:cNvSpPr/>
          <p:nvPr/>
        </p:nvSpPr>
        <p:spPr>
          <a:xfrm>
            <a:off x="3141438" y="1997671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8" name="Google Shape;1248;p50"/>
          <p:cNvCxnSpPr/>
          <p:nvPr/>
        </p:nvCxnSpPr>
        <p:spPr>
          <a:xfrm>
            <a:off x="2948688" y="2304563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9" name="Google Shape;1249;p50"/>
          <p:cNvSpPr txBox="1"/>
          <p:nvPr/>
        </p:nvSpPr>
        <p:spPr>
          <a:xfrm>
            <a:off x="2691450" y="2304575"/>
            <a:ext cx="1569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Consolidated order list</a:t>
            </a:r>
            <a:endParaRPr sz="1000"/>
          </a:p>
        </p:txBody>
      </p:sp>
      <p:cxnSp>
        <p:nvCxnSpPr>
          <p:cNvPr id="1250" name="Google Shape;1250;p50"/>
          <p:cNvCxnSpPr>
            <a:endCxn id="1245" idx="1"/>
          </p:cNvCxnSpPr>
          <p:nvPr/>
        </p:nvCxnSpPr>
        <p:spPr>
          <a:xfrm>
            <a:off x="3842550" y="2130725"/>
            <a:ext cx="96960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/>
        </p:nvSpPr>
        <p:spPr>
          <a:xfrm>
            <a:off x="261775" y="254700"/>
            <a:ext cx="3638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- Store Operations</a:t>
            </a:r>
            <a:endParaRPr/>
          </a:p>
        </p:txBody>
      </p:sp>
      <p:pic>
        <p:nvPicPr>
          <p:cNvPr id="187" name="Google Shape;1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925" y="33284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/>
        </p:nvSpPr>
        <p:spPr>
          <a:xfrm>
            <a:off x="4257263" y="3857800"/>
            <a:ext cx="11574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Supervisor</a:t>
            </a:r>
            <a:endParaRPr sz="1000"/>
          </a:p>
        </p:txBody>
      </p:sp>
      <p:pic>
        <p:nvPicPr>
          <p:cNvPr id="189" name="Google Shape;1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600" y="1198838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6"/>
          <p:cNvSpPr txBox="1"/>
          <p:nvPr/>
        </p:nvSpPr>
        <p:spPr>
          <a:xfrm>
            <a:off x="3487350" y="1634700"/>
            <a:ext cx="1030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Clerk</a:t>
            </a:r>
            <a:endParaRPr sz="1000"/>
          </a:p>
        </p:txBody>
      </p:sp>
      <p:pic>
        <p:nvPicPr>
          <p:cNvPr id="191" name="Google Shape;1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600" y="3312975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6"/>
          <p:cNvSpPr txBox="1"/>
          <p:nvPr/>
        </p:nvSpPr>
        <p:spPr>
          <a:xfrm>
            <a:off x="3318950" y="3787775"/>
            <a:ext cx="11574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Manager</a:t>
            </a:r>
            <a:endParaRPr sz="1000"/>
          </a:p>
        </p:txBody>
      </p:sp>
      <p:sp>
        <p:nvSpPr>
          <p:cNvPr id="193" name="Google Shape;193;p16"/>
          <p:cNvSpPr/>
          <p:nvPr/>
        </p:nvSpPr>
        <p:spPr>
          <a:xfrm>
            <a:off x="6708388" y="1146083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16"/>
          <p:cNvCxnSpPr/>
          <p:nvPr/>
        </p:nvCxnSpPr>
        <p:spPr>
          <a:xfrm>
            <a:off x="6515638" y="1452975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6"/>
          <p:cNvSpPr txBox="1"/>
          <p:nvPr/>
        </p:nvSpPr>
        <p:spPr>
          <a:xfrm>
            <a:off x="6070475" y="1459088"/>
            <a:ext cx="16725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Adjustment Voucher List</a:t>
            </a:r>
            <a:endParaRPr sz="1000"/>
          </a:p>
        </p:txBody>
      </p:sp>
      <p:sp>
        <p:nvSpPr>
          <p:cNvPr id="196" name="Google Shape;196;p16"/>
          <p:cNvSpPr/>
          <p:nvPr/>
        </p:nvSpPr>
        <p:spPr>
          <a:xfrm>
            <a:off x="6752425" y="180244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16"/>
          <p:cNvCxnSpPr/>
          <p:nvPr/>
        </p:nvCxnSpPr>
        <p:spPr>
          <a:xfrm>
            <a:off x="6559675" y="210933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16"/>
          <p:cNvSpPr txBox="1"/>
          <p:nvPr/>
        </p:nvSpPr>
        <p:spPr>
          <a:xfrm>
            <a:off x="6414488" y="2145775"/>
            <a:ext cx="1006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Stationery List</a:t>
            </a:r>
            <a:endParaRPr sz="1000"/>
          </a:p>
        </p:txBody>
      </p:sp>
      <p:sp>
        <p:nvSpPr>
          <p:cNvPr id="199" name="Google Shape;199;p16"/>
          <p:cNvSpPr/>
          <p:nvPr/>
        </p:nvSpPr>
        <p:spPr>
          <a:xfrm>
            <a:off x="6741275" y="343554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16"/>
          <p:cNvCxnSpPr/>
          <p:nvPr/>
        </p:nvCxnSpPr>
        <p:spPr>
          <a:xfrm>
            <a:off x="6565325" y="374243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16"/>
          <p:cNvSpPr txBox="1"/>
          <p:nvPr/>
        </p:nvSpPr>
        <p:spPr>
          <a:xfrm>
            <a:off x="6489825" y="3742425"/>
            <a:ext cx="1006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Supplier List</a:t>
            </a:r>
            <a:endParaRPr sz="1000"/>
          </a:p>
        </p:txBody>
      </p:sp>
      <p:sp>
        <p:nvSpPr>
          <p:cNvPr id="202" name="Google Shape;202;p16"/>
          <p:cNvSpPr/>
          <p:nvPr/>
        </p:nvSpPr>
        <p:spPr>
          <a:xfrm>
            <a:off x="6746338" y="17669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16"/>
          <p:cNvCxnSpPr/>
          <p:nvPr/>
        </p:nvCxnSpPr>
        <p:spPr>
          <a:xfrm>
            <a:off x="6553588" y="48358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16"/>
          <p:cNvSpPr txBox="1"/>
          <p:nvPr/>
        </p:nvSpPr>
        <p:spPr>
          <a:xfrm>
            <a:off x="6287050" y="489700"/>
            <a:ext cx="15474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Consolidated Order </a:t>
            </a:r>
            <a:r>
              <a:rPr lang="en" sz="1000"/>
              <a:t>List</a:t>
            </a:r>
            <a:endParaRPr sz="1000"/>
          </a:p>
        </p:txBody>
      </p:sp>
      <p:sp>
        <p:nvSpPr>
          <p:cNvPr id="205" name="Google Shape;205;p16"/>
          <p:cNvSpPr/>
          <p:nvPr/>
        </p:nvSpPr>
        <p:spPr>
          <a:xfrm>
            <a:off x="6708350" y="2610400"/>
            <a:ext cx="419100" cy="419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16"/>
          <p:cNvCxnSpPr/>
          <p:nvPr/>
        </p:nvCxnSpPr>
        <p:spPr>
          <a:xfrm>
            <a:off x="6559700" y="3029500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16"/>
          <p:cNvSpPr txBox="1"/>
          <p:nvPr/>
        </p:nvSpPr>
        <p:spPr>
          <a:xfrm>
            <a:off x="6250850" y="3029513"/>
            <a:ext cx="1380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Requisition Form </a:t>
            </a:r>
            <a:r>
              <a:rPr lang="en" sz="1000"/>
              <a:t>List</a:t>
            </a:r>
            <a:endParaRPr sz="1000"/>
          </a:p>
        </p:txBody>
      </p:sp>
      <p:sp>
        <p:nvSpPr>
          <p:cNvPr id="208" name="Google Shape;208;p16"/>
          <p:cNvSpPr/>
          <p:nvPr/>
        </p:nvSpPr>
        <p:spPr>
          <a:xfrm>
            <a:off x="6793663" y="4214608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16"/>
          <p:cNvCxnSpPr/>
          <p:nvPr/>
        </p:nvCxnSpPr>
        <p:spPr>
          <a:xfrm>
            <a:off x="6600913" y="4521500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16"/>
          <p:cNvSpPr txBox="1"/>
          <p:nvPr/>
        </p:nvSpPr>
        <p:spPr>
          <a:xfrm>
            <a:off x="6250850" y="4603813"/>
            <a:ext cx="1380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Collection Point List</a:t>
            </a:r>
            <a:endParaRPr sz="1000"/>
          </a:p>
        </p:txBody>
      </p:sp>
      <p:cxnSp>
        <p:nvCxnSpPr>
          <p:cNvPr id="211" name="Google Shape;211;p16"/>
          <p:cNvCxnSpPr/>
          <p:nvPr/>
        </p:nvCxnSpPr>
        <p:spPr>
          <a:xfrm flipH="1" rot="10800000">
            <a:off x="4268050" y="651650"/>
            <a:ext cx="1945800" cy="5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6"/>
          <p:cNvCxnSpPr/>
          <p:nvPr/>
        </p:nvCxnSpPr>
        <p:spPr>
          <a:xfrm>
            <a:off x="4303425" y="1904200"/>
            <a:ext cx="2080200" cy="9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6"/>
          <p:cNvCxnSpPr/>
          <p:nvPr/>
        </p:nvCxnSpPr>
        <p:spPr>
          <a:xfrm flipH="1" rot="10800000">
            <a:off x="4351850" y="1414875"/>
            <a:ext cx="1651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6"/>
          <p:cNvCxnSpPr/>
          <p:nvPr/>
        </p:nvCxnSpPr>
        <p:spPr>
          <a:xfrm>
            <a:off x="4325288" y="1705088"/>
            <a:ext cx="20583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6"/>
          <p:cNvCxnSpPr/>
          <p:nvPr/>
        </p:nvCxnSpPr>
        <p:spPr>
          <a:xfrm>
            <a:off x="4147775" y="1925425"/>
            <a:ext cx="2214600" cy="15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6"/>
          <p:cNvCxnSpPr/>
          <p:nvPr/>
        </p:nvCxnSpPr>
        <p:spPr>
          <a:xfrm>
            <a:off x="4097338" y="2029825"/>
            <a:ext cx="2278200" cy="23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16"/>
          <p:cNvCxnSpPr/>
          <p:nvPr/>
        </p:nvCxnSpPr>
        <p:spPr>
          <a:xfrm rot="10800000">
            <a:off x="3808322" y="2059875"/>
            <a:ext cx="22500" cy="12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6"/>
          <p:cNvCxnSpPr/>
          <p:nvPr/>
        </p:nvCxnSpPr>
        <p:spPr>
          <a:xfrm rot="10800000">
            <a:off x="3970825" y="2130600"/>
            <a:ext cx="700500" cy="10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16"/>
          <p:cNvCxnSpPr/>
          <p:nvPr/>
        </p:nvCxnSpPr>
        <p:spPr>
          <a:xfrm flipH="1" rot="10800000">
            <a:off x="4044100" y="636050"/>
            <a:ext cx="10143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16"/>
          <p:cNvSpPr/>
          <p:nvPr/>
        </p:nvSpPr>
        <p:spPr>
          <a:xfrm>
            <a:off x="5258240" y="58225"/>
            <a:ext cx="2910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16"/>
          <p:cNvCxnSpPr/>
          <p:nvPr/>
        </p:nvCxnSpPr>
        <p:spPr>
          <a:xfrm>
            <a:off x="5088723" y="364728"/>
            <a:ext cx="63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16"/>
          <p:cNvSpPr txBox="1"/>
          <p:nvPr/>
        </p:nvSpPr>
        <p:spPr>
          <a:xfrm>
            <a:off x="4889375" y="311850"/>
            <a:ext cx="13803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Stock Transaction History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3" name="Google Shape;223;p16"/>
          <p:cNvSpPr/>
          <p:nvPr/>
        </p:nvSpPr>
        <p:spPr>
          <a:xfrm>
            <a:off x="4061985" y="67050"/>
            <a:ext cx="326400" cy="244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16"/>
          <p:cNvCxnSpPr/>
          <p:nvPr/>
        </p:nvCxnSpPr>
        <p:spPr>
          <a:xfrm>
            <a:off x="3871696" y="311839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16"/>
          <p:cNvSpPr txBox="1"/>
          <p:nvPr/>
        </p:nvSpPr>
        <p:spPr>
          <a:xfrm>
            <a:off x="3679075" y="311849"/>
            <a:ext cx="11574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Department List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26" name="Google Shape;226;p16"/>
          <p:cNvCxnSpPr/>
          <p:nvPr/>
        </p:nvCxnSpPr>
        <p:spPr>
          <a:xfrm flipH="1" rot="10800000">
            <a:off x="3871697" y="571738"/>
            <a:ext cx="35430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/>
          <p:nvPr/>
        </p:nvSpPr>
        <p:spPr>
          <a:xfrm>
            <a:off x="261775" y="254700"/>
            <a:ext cx="3638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- Department Operations</a:t>
            </a:r>
            <a:endParaRPr/>
          </a:p>
        </p:txBody>
      </p:sp>
      <p:pic>
        <p:nvPicPr>
          <p:cNvPr id="232" name="Google Shape;2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375" y="1716975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7"/>
          <p:cNvSpPr txBox="1"/>
          <p:nvPr/>
        </p:nvSpPr>
        <p:spPr>
          <a:xfrm>
            <a:off x="2551325" y="2263575"/>
            <a:ext cx="844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Employee</a:t>
            </a:r>
            <a:endParaRPr sz="1000"/>
          </a:p>
        </p:txBody>
      </p:sp>
      <p:pic>
        <p:nvPicPr>
          <p:cNvPr id="234" name="Google Shape;2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325" y="3374438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7"/>
          <p:cNvSpPr txBox="1"/>
          <p:nvPr/>
        </p:nvSpPr>
        <p:spPr>
          <a:xfrm>
            <a:off x="2637275" y="3921038"/>
            <a:ext cx="1030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Department  Head</a:t>
            </a:r>
            <a:endParaRPr sz="1000"/>
          </a:p>
        </p:txBody>
      </p:sp>
      <p:sp>
        <p:nvSpPr>
          <p:cNvPr id="236" name="Google Shape;236;p17"/>
          <p:cNvSpPr/>
          <p:nvPr/>
        </p:nvSpPr>
        <p:spPr>
          <a:xfrm>
            <a:off x="5669875" y="1021838"/>
            <a:ext cx="419100" cy="419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17"/>
          <p:cNvCxnSpPr/>
          <p:nvPr/>
        </p:nvCxnSpPr>
        <p:spPr>
          <a:xfrm>
            <a:off x="5521225" y="144093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17"/>
          <p:cNvSpPr txBox="1"/>
          <p:nvPr/>
        </p:nvSpPr>
        <p:spPr>
          <a:xfrm>
            <a:off x="5212375" y="1440950"/>
            <a:ext cx="1380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Requisition Form List</a:t>
            </a:r>
            <a:endParaRPr sz="1000"/>
          </a:p>
        </p:txBody>
      </p:sp>
      <p:sp>
        <p:nvSpPr>
          <p:cNvPr id="239" name="Google Shape;239;p17"/>
          <p:cNvSpPr/>
          <p:nvPr/>
        </p:nvSpPr>
        <p:spPr>
          <a:xfrm>
            <a:off x="5737063" y="1961371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17"/>
          <p:cNvCxnSpPr/>
          <p:nvPr/>
        </p:nvCxnSpPr>
        <p:spPr>
          <a:xfrm>
            <a:off x="5544313" y="2268263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17"/>
          <p:cNvSpPr txBox="1"/>
          <p:nvPr/>
        </p:nvSpPr>
        <p:spPr>
          <a:xfrm>
            <a:off x="5264875" y="2296975"/>
            <a:ext cx="1275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Disbursement List</a:t>
            </a:r>
            <a:endParaRPr sz="1000"/>
          </a:p>
        </p:txBody>
      </p:sp>
      <p:sp>
        <p:nvSpPr>
          <p:cNvPr id="242" name="Google Shape;242;p17"/>
          <p:cNvSpPr/>
          <p:nvPr/>
        </p:nvSpPr>
        <p:spPr>
          <a:xfrm>
            <a:off x="5732088" y="291234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17"/>
          <p:cNvCxnSpPr/>
          <p:nvPr/>
        </p:nvCxnSpPr>
        <p:spPr>
          <a:xfrm>
            <a:off x="5539338" y="321923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17"/>
          <p:cNvSpPr txBox="1"/>
          <p:nvPr/>
        </p:nvSpPr>
        <p:spPr>
          <a:xfrm>
            <a:off x="5189275" y="3301550"/>
            <a:ext cx="1380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Collection Point List</a:t>
            </a:r>
            <a:endParaRPr sz="1000"/>
          </a:p>
        </p:txBody>
      </p:sp>
      <p:cxnSp>
        <p:nvCxnSpPr>
          <p:cNvPr id="245" name="Google Shape;245;p17"/>
          <p:cNvCxnSpPr/>
          <p:nvPr/>
        </p:nvCxnSpPr>
        <p:spPr>
          <a:xfrm rot="10800000">
            <a:off x="3031300" y="2667525"/>
            <a:ext cx="10800" cy="4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17"/>
          <p:cNvSpPr txBox="1"/>
          <p:nvPr/>
        </p:nvSpPr>
        <p:spPr>
          <a:xfrm>
            <a:off x="5399125" y="4113800"/>
            <a:ext cx="1006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Stationery List</a:t>
            </a:r>
            <a:endParaRPr sz="1000"/>
          </a:p>
        </p:txBody>
      </p:sp>
      <p:sp>
        <p:nvSpPr>
          <p:cNvPr id="247" name="Google Shape;247;p17"/>
          <p:cNvSpPr/>
          <p:nvPr/>
        </p:nvSpPr>
        <p:spPr>
          <a:xfrm>
            <a:off x="5737063" y="3806908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17"/>
          <p:cNvCxnSpPr/>
          <p:nvPr/>
        </p:nvCxnSpPr>
        <p:spPr>
          <a:xfrm>
            <a:off x="5544313" y="4113800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7"/>
          <p:cNvCxnSpPr/>
          <p:nvPr/>
        </p:nvCxnSpPr>
        <p:spPr>
          <a:xfrm flipH="1" rot="10800000">
            <a:off x="3277600" y="1328750"/>
            <a:ext cx="1907400" cy="5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17"/>
          <p:cNvCxnSpPr/>
          <p:nvPr/>
        </p:nvCxnSpPr>
        <p:spPr>
          <a:xfrm rot="10800000">
            <a:off x="3363275" y="2057275"/>
            <a:ext cx="1875300" cy="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17"/>
          <p:cNvCxnSpPr>
            <a:endCxn id="233" idx="3"/>
          </p:cNvCxnSpPr>
          <p:nvPr/>
        </p:nvCxnSpPr>
        <p:spPr>
          <a:xfrm rot="10800000">
            <a:off x="3395525" y="2376075"/>
            <a:ext cx="20145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17"/>
          <p:cNvCxnSpPr/>
          <p:nvPr/>
        </p:nvCxnSpPr>
        <p:spPr>
          <a:xfrm rot="10800000">
            <a:off x="3459775" y="2625275"/>
            <a:ext cx="1789500" cy="13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17"/>
          <p:cNvCxnSpPr/>
          <p:nvPr/>
        </p:nvCxnSpPr>
        <p:spPr>
          <a:xfrm flipH="1" rot="10800000">
            <a:off x="3277600" y="3160713"/>
            <a:ext cx="1907400" cy="5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17"/>
          <p:cNvSpPr/>
          <p:nvPr/>
        </p:nvSpPr>
        <p:spPr>
          <a:xfrm>
            <a:off x="5646775" y="140688"/>
            <a:ext cx="419100" cy="419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17"/>
          <p:cNvCxnSpPr/>
          <p:nvPr/>
        </p:nvCxnSpPr>
        <p:spPr>
          <a:xfrm>
            <a:off x="5498125" y="55978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17"/>
          <p:cNvSpPr txBox="1"/>
          <p:nvPr/>
        </p:nvSpPr>
        <p:spPr>
          <a:xfrm>
            <a:off x="5344925" y="559800"/>
            <a:ext cx="1380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Employee List</a:t>
            </a:r>
            <a:endParaRPr sz="1000"/>
          </a:p>
        </p:txBody>
      </p:sp>
      <p:cxnSp>
        <p:nvCxnSpPr>
          <p:cNvPr id="257" name="Google Shape;257;p17"/>
          <p:cNvCxnSpPr/>
          <p:nvPr/>
        </p:nvCxnSpPr>
        <p:spPr>
          <a:xfrm flipH="1" rot="10800000">
            <a:off x="3296925" y="891400"/>
            <a:ext cx="1938600" cy="25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17"/>
          <p:cNvCxnSpPr/>
          <p:nvPr/>
        </p:nvCxnSpPr>
        <p:spPr>
          <a:xfrm flipH="1">
            <a:off x="3360475" y="713250"/>
            <a:ext cx="1828800" cy="9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/>
          <p:nvPr/>
        </p:nvSpPr>
        <p:spPr>
          <a:xfrm>
            <a:off x="367625" y="56225"/>
            <a:ext cx="3053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Domain Model</a:t>
            </a:r>
            <a:endParaRPr sz="1800"/>
          </a:p>
        </p:txBody>
      </p:sp>
      <p:sp>
        <p:nvSpPr>
          <p:cNvPr id="264" name="Google Shape;264;p18"/>
          <p:cNvSpPr txBox="1"/>
          <p:nvPr/>
        </p:nvSpPr>
        <p:spPr>
          <a:xfrm>
            <a:off x="2534238" y="1023250"/>
            <a:ext cx="1380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Requisition Form List</a:t>
            </a:r>
            <a:endParaRPr sz="1000"/>
          </a:p>
        </p:txBody>
      </p:sp>
      <p:sp>
        <p:nvSpPr>
          <p:cNvPr id="265" name="Google Shape;265;p18"/>
          <p:cNvSpPr/>
          <p:nvPr/>
        </p:nvSpPr>
        <p:spPr>
          <a:xfrm>
            <a:off x="958288" y="71634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18"/>
          <p:cNvCxnSpPr/>
          <p:nvPr/>
        </p:nvCxnSpPr>
        <p:spPr>
          <a:xfrm>
            <a:off x="765538" y="102323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18"/>
          <p:cNvSpPr txBox="1"/>
          <p:nvPr/>
        </p:nvSpPr>
        <p:spPr>
          <a:xfrm>
            <a:off x="486100" y="1023250"/>
            <a:ext cx="1275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Disbursement List</a:t>
            </a:r>
            <a:endParaRPr sz="1000"/>
          </a:p>
        </p:txBody>
      </p:sp>
      <p:sp>
        <p:nvSpPr>
          <p:cNvPr id="268" name="Google Shape;268;p18"/>
          <p:cNvSpPr txBox="1"/>
          <p:nvPr/>
        </p:nvSpPr>
        <p:spPr>
          <a:xfrm>
            <a:off x="7201100" y="1023250"/>
            <a:ext cx="1380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Collection Point List</a:t>
            </a:r>
            <a:endParaRPr sz="1000"/>
          </a:p>
        </p:txBody>
      </p:sp>
      <p:sp>
        <p:nvSpPr>
          <p:cNvPr id="269" name="Google Shape;269;p18"/>
          <p:cNvSpPr txBox="1"/>
          <p:nvPr/>
        </p:nvSpPr>
        <p:spPr>
          <a:xfrm>
            <a:off x="4920163" y="1023250"/>
            <a:ext cx="1275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Employee List</a:t>
            </a:r>
            <a:endParaRPr sz="1000"/>
          </a:p>
        </p:txBody>
      </p:sp>
      <p:sp>
        <p:nvSpPr>
          <p:cNvPr id="270" name="Google Shape;270;p18"/>
          <p:cNvSpPr txBox="1"/>
          <p:nvPr/>
        </p:nvSpPr>
        <p:spPr>
          <a:xfrm>
            <a:off x="2133225" y="4085813"/>
            <a:ext cx="1006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Inventory</a:t>
            </a:r>
            <a:r>
              <a:rPr lang="en" sz="1000"/>
              <a:t> List</a:t>
            </a:r>
            <a:endParaRPr sz="1000"/>
          </a:p>
        </p:txBody>
      </p:sp>
      <p:sp>
        <p:nvSpPr>
          <p:cNvPr id="271" name="Google Shape;271;p18"/>
          <p:cNvSpPr txBox="1"/>
          <p:nvPr/>
        </p:nvSpPr>
        <p:spPr>
          <a:xfrm>
            <a:off x="7297300" y="2532188"/>
            <a:ext cx="1006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Stationery List</a:t>
            </a:r>
            <a:endParaRPr sz="1000"/>
          </a:p>
        </p:txBody>
      </p:sp>
      <p:sp>
        <p:nvSpPr>
          <p:cNvPr id="272" name="Google Shape;272;p18"/>
          <p:cNvSpPr txBox="1"/>
          <p:nvPr/>
        </p:nvSpPr>
        <p:spPr>
          <a:xfrm>
            <a:off x="5035538" y="2532188"/>
            <a:ext cx="1006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Supplier List</a:t>
            </a:r>
            <a:endParaRPr sz="1000"/>
          </a:p>
        </p:txBody>
      </p:sp>
      <p:sp>
        <p:nvSpPr>
          <p:cNvPr id="273" name="Google Shape;273;p18"/>
          <p:cNvSpPr txBox="1"/>
          <p:nvPr/>
        </p:nvSpPr>
        <p:spPr>
          <a:xfrm>
            <a:off x="2424775" y="2510350"/>
            <a:ext cx="16725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Consolidated Order List</a:t>
            </a:r>
            <a:r>
              <a:rPr lang="en" sz="1000"/>
              <a:t> </a:t>
            </a:r>
            <a:endParaRPr sz="1000"/>
          </a:p>
        </p:txBody>
      </p:sp>
      <p:sp>
        <p:nvSpPr>
          <p:cNvPr id="274" name="Google Shape;274;p18"/>
          <p:cNvSpPr/>
          <p:nvPr/>
        </p:nvSpPr>
        <p:spPr>
          <a:xfrm>
            <a:off x="3058925" y="71634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18"/>
          <p:cNvCxnSpPr/>
          <p:nvPr/>
        </p:nvCxnSpPr>
        <p:spPr>
          <a:xfrm>
            <a:off x="2866175" y="102323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18"/>
          <p:cNvSpPr/>
          <p:nvPr/>
        </p:nvSpPr>
        <p:spPr>
          <a:xfrm>
            <a:off x="7626138" y="71634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18"/>
          <p:cNvCxnSpPr/>
          <p:nvPr/>
        </p:nvCxnSpPr>
        <p:spPr>
          <a:xfrm>
            <a:off x="7433388" y="102323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18"/>
          <p:cNvSpPr/>
          <p:nvPr/>
        </p:nvSpPr>
        <p:spPr>
          <a:xfrm>
            <a:off x="5223750" y="71634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18"/>
          <p:cNvCxnSpPr/>
          <p:nvPr/>
        </p:nvCxnSpPr>
        <p:spPr>
          <a:xfrm>
            <a:off x="5031000" y="102323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18"/>
          <p:cNvSpPr/>
          <p:nvPr/>
        </p:nvSpPr>
        <p:spPr>
          <a:xfrm>
            <a:off x="962838" y="2225283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18"/>
          <p:cNvCxnSpPr/>
          <p:nvPr/>
        </p:nvCxnSpPr>
        <p:spPr>
          <a:xfrm>
            <a:off x="770088" y="2532175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18"/>
          <p:cNvSpPr/>
          <p:nvPr/>
        </p:nvSpPr>
        <p:spPr>
          <a:xfrm>
            <a:off x="3095563" y="222529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18"/>
          <p:cNvCxnSpPr/>
          <p:nvPr/>
        </p:nvCxnSpPr>
        <p:spPr>
          <a:xfrm>
            <a:off x="2902813" y="253218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18"/>
          <p:cNvSpPr/>
          <p:nvPr/>
        </p:nvSpPr>
        <p:spPr>
          <a:xfrm>
            <a:off x="7635238" y="222529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p18"/>
          <p:cNvCxnSpPr/>
          <p:nvPr/>
        </p:nvCxnSpPr>
        <p:spPr>
          <a:xfrm>
            <a:off x="7442488" y="253218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18"/>
          <p:cNvSpPr/>
          <p:nvPr/>
        </p:nvSpPr>
        <p:spPr>
          <a:xfrm>
            <a:off x="5373475" y="222529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18"/>
          <p:cNvCxnSpPr/>
          <p:nvPr/>
        </p:nvCxnSpPr>
        <p:spPr>
          <a:xfrm>
            <a:off x="5180725" y="253218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18"/>
          <p:cNvSpPr txBox="1"/>
          <p:nvPr/>
        </p:nvSpPr>
        <p:spPr>
          <a:xfrm>
            <a:off x="280550" y="1288225"/>
            <a:ext cx="18645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Contains the information regarding what is being issued out to the different departments</a:t>
            </a:r>
            <a:endParaRPr sz="1000"/>
          </a:p>
        </p:txBody>
      </p:sp>
      <p:sp>
        <p:nvSpPr>
          <p:cNvPr id="289" name="Google Shape;289;p18"/>
          <p:cNvSpPr txBox="1"/>
          <p:nvPr/>
        </p:nvSpPr>
        <p:spPr>
          <a:xfrm>
            <a:off x="2292125" y="1330150"/>
            <a:ext cx="18645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Contains the information being ordered by the department</a:t>
            </a:r>
            <a:endParaRPr sz="1000"/>
          </a:p>
        </p:txBody>
      </p:sp>
      <p:sp>
        <p:nvSpPr>
          <p:cNvPr id="290" name="Google Shape;290;p18"/>
          <p:cNvSpPr txBox="1"/>
          <p:nvPr/>
        </p:nvSpPr>
        <p:spPr>
          <a:xfrm>
            <a:off x="4456963" y="1288225"/>
            <a:ext cx="18645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Contains the information of the different employees in the different university departments</a:t>
            </a:r>
            <a:endParaRPr sz="1000"/>
          </a:p>
        </p:txBody>
      </p:sp>
      <p:sp>
        <p:nvSpPr>
          <p:cNvPr id="291" name="Google Shape;291;p18"/>
          <p:cNvSpPr txBox="1"/>
          <p:nvPr/>
        </p:nvSpPr>
        <p:spPr>
          <a:xfrm>
            <a:off x="6863900" y="1288225"/>
            <a:ext cx="18645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Contains the list of designated collection point locations </a:t>
            </a:r>
            <a:endParaRPr sz="1000"/>
          </a:p>
        </p:txBody>
      </p:sp>
      <p:sp>
        <p:nvSpPr>
          <p:cNvPr id="292" name="Google Shape;292;p18"/>
          <p:cNvSpPr txBox="1"/>
          <p:nvPr/>
        </p:nvSpPr>
        <p:spPr>
          <a:xfrm>
            <a:off x="2328775" y="2769738"/>
            <a:ext cx="18645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Contains a full list of information being ordered by the different departments</a:t>
            </a:r>
            <a:endParaRPr sz="1000"/>
          </a:p>
        </p:txBody>
      </p:sp>
      <p:sp>
        <p:nvSpPr>
          <p:cNvPr id="293" name="Google Shape;293;p18"/>
          <p:cNvSpPr txBox="1"/>
          <p:nvPr/>
        </p:nvSpPr>
        <p:spPr>
          <a:xfrm>
            <a:off x="4596338" y="2839088"/>
            <a:ext cx="18645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Contains a list of suppliers appointed by the purchasing department</a:t>
            </a:r>
            <a:endParaRPr sz="1000"/>
          </a:p>
        </p:txBody>
      </p:sp>
      <p:sp>
        <p:nvSpPr>
          <p:cNvPr id="294" name="Google Shape;294;p18"/>
          <p:cNvSpPr txBox="1"/>
          <p:nvPr/>
        </p:nvSpPr>
        <p:spPr>
          <a:xfrm>
            <a:off x="6863900" y="2839088"/>
            <a:ext cx="18645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Contains a list of stationery items in the catalogue with category, description, item code etc</a:t>
            </a:r>
            <a:endParaRPr sz="1000"/>
          </a:p>
        </p:txBody>
      </p:sp>
      <p:sp>
        <p:nvSpPr>
          <p:cNvPr id="295" name="Google Shape;295;p18"/>
          <p:cNvSpPr txBox="1"/>
          <p:nvPr/>
        </p:nvSpPr>
        <p:spPr>
          <a:xfrm>
            <a:off x="196050" y="2769738"/>
            <a:ext cx="18645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Contains a list of adjustment vouchers raised by the store clerk</a:t>
            </a:r>
            <a:endParaRPr sz="1000"/>
          </a:p>
        </p:txBody>
      </p:sp>
      <p:sp>
        <p:nvSpPr>
          <p:cNvPr id="296" name="Google Shape;296;p18"/>
          <p:cNvSpPr txBox="1"/>
          <p:nvPr/>
        </p:nvSpPr>
        <p:spPr>
          <a:xfrm>
            <a:off x="448775" y="2532188"/>
            <a:ext cx="16725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Adjustment Voucher List</a:t>
            </a:r>
            <a:endParaRPr sz="1000"/>
          </a:p>
        </p:txBody>
      </p:sp>
      <p:sp>
        <p:nvSpPr>
          <p:cNvPr id="297" name="Google Shape;297;p18"/>
          <p:cNvSpPr/>
          <p:nvPr/>
        </p:nvSpPr>
        <p:spPr>
          <a:xfrm>
            <a:off x="2439063" y="3778908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18"/>
          <p:cNvCxnSpPr/>
          <p:nvPr/>
        </p:nvCxnSpPr>
        <p:spPr>
          <a:xfrm>
            <a:off x="2246338" y="4085800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18"/>
          <p:cNvSpPr txBox="1"/>
          <p:nvPr/>
        </p:nvSpPr>
        <p:spPr>
          <a:xfrm>
            <a:off x="1672275" y="4277388"/>
            <a:ext cx="18645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Contains a full list of items currently available  in the store </a:t>
            </a:r>
            <a:endParaRPr sz="1000"/>
          </a:p>
        </p:txBody>
      </p:sp>
      <p:sp>
        <p:nvSpPr>
          <p:cNvPr id="300" name="Google Shape;300;p18"/>
          <p:cNvSpPr txBox="1"/>
          <p:nvPr/>
        </p:nvSpPr>
        <p:spPr>
          <a:xfrm>
            <a:off x="3911127" y="4098625"/>
            <a:ext cx="1159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Department</a:t>
            </a:r>
            <a:r>
              <a:rPr lang="en" sz="1000"/>
              <a:t> List</a:t>
            </a:r>
            <a:endParaRPr sz="1000"/>
          </a:p>
        </p:txBody>
      </p:sp>
      <p:sp>
        <p:nvSpPr>
          <p:cNvPr id="301" name="Google Shape;301;p18"/>
          <p:cNvSpPr/>
          <p:nvPr/>
        </p:nvSpPr>
        <p:spPr>
          <a:xfrm>
            <a:off x="4249050" y="3791721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18"/>
          <p:cNvCxnSpPr/>
          <p:nvPr/>
        </p:nvCxnSpPr>
        <p:spPr>
          <a:xfrm>
            <a:off x="4056300" y="4098613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18"/>
          <p:cNvSpPr txBox="1"/>
          <p:nvPr/>
        </p:nvSpPr>
        <p:spPr>
          <a:xfrm>
            <a:off x="3539875" y="4283325"/>
            <a:ext cx="20406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Contains a list of department in the university who can order stationery</a:t>
            </a:r>
            <a:endParaRPr/>
          </a:p>
        </p:txBody>
      </p:sp>
      <p:sp>
        <p:nvSpPr>
          <p:cNvPr id="304" name="Google Shape;304;p18"/>
          <p:cNvSpPr txBox="1"/>
          <p:nvPr/>
        </p:nvSpPr>
        <p:spPr>
          <a:xfrm>
            <a:off x="5991250" y="4098625"/>
            <a:ext cx="19659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Stock Transaction History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05" name="Google Shape;305;p18"/>
          <p:cNvSpPr/>
          <p:nvPr/>
        </p:nvSpPr>
        <p:spPr>
          <a:xfrm>
            <a:off x="6434175" y="3791721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18"/>
          <p:cNvCxnSpPr/>
          <p:nvPr/>
        </p:nvCxnSpPr>
        <p:spPr>
          <a:xfrm>
            <a:off x="6241425" y="4098613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18"/>
          <p:cNvSpPr txBox="1"/>
          <p:nvPr/>
        </p:nvSpPr>
        <p:spPr>
          <a:xfrm>
            <a:off x="5713600" y="4283325"/>
            <a:ext cx="20406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Contains a list of transactions of all items </a:t>
            </a:r>
            <a:endParaRPr/>
          </a:p>
        </p:txBody>
      </p:sp>
      <p:sp>
        <p:nvSpPr>
          <p:cNvPr id="308" name="Google Shape;308;p18"/>
          <p:cNvSpPr txBox="1"/>
          <p:nvPr/>
        </p:nvSpPr>
        <p:spPr>
          <a:xfrm>
            <a:off x="220225" y="4085850"/>
            <a:ext cx="1380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Supplier Product</a:t>
            </a:r>
            <a:r>
              <a:rPr lang="en" sz="1000"/>
              <a:t> List</a:t>
            </a:r>
            <a:endParaRPr sz="1000"/>
          </a:p>
        </p:txBody>
      </p:sp>
      <p:sp>
        <p:nvSpPr>
          <p:cNvPr id="309" name="Google Shape;309;p18"/>
          <p:cNvSpPr/>
          <p:nvPr/>
        </p:nvSpPr>
        <p:spPr>
          <a:xfrm>
            <a:off x="679063" y="3778933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p18"/>
          <p:cNvCxnSpPr/>
          <p:nvPr/>
        </p:nvCxnSpPr>
        <p:spPr>
          <a:xfrm>
            <a:off x="486338" y="4085825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18"/>
          <p:cNvSpPr txBox="1"/>
          <p:nvPr/>
        </p:nvSpPr>
        <p:spPr>
          <a:xfrm>
            <a:off x="103775" y="4323400"/>
            <a:ext cx="16296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Contains the information of suppliers supply which stationery/product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Requisition Form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950" y="1266925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9"/>
          <p:cNvSpPr txBox="1"/>
          <p:nvPr/>
        </p:nvSpPr>
        <p:spPr>
          <a:xfrm>
            <a:off x="773900" y="1813525"/>
            <a:ext cx="844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Employee</a:t>
            </a:r>
            <a:endParaRPr sz="1000"/>
          </a:p>
        </p:txBody>
      </p:sp>
      <p:cxnSp>
        <p:nvCxnSpPr>
          <p:cNvPr id="319" name="Google Shape;319;p19"/>
          <p:cNvCxnSpPr>
            <a:stCxn id="317" idx="3"/>
          </p:cNvCxnSpPr>
          <p:nvPr/>
        </p:nvCxnSpPr>
        <p:spPr>
          <a:xfrm>
            <a:off x="1281395" y="1540225"/>
            <a:ext cx="62190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19"/>
          <p:cNvSpPr/>
          <p:nvPr/>
        </p:nvSpPr>
        <p:spPr>
          <a:xfrm>
            <a:off x="1960950" y="1618050"/>
            <a:ext cx="1275300" cy="738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 Requisition Form</a:t>
            </a:r>
            <a:endParaRPr sz="1000"/>
          </a:p>
        </p:txBody>
      </p:sp>
      <p:sp>
        <p:nvSpPr>
          <p:cNvPr id="321" name="Google Shape;321;p19"/>
          <p:cNvSpPr/>
          <p:nvPr/>
        </p:nvSpPr>
        <p:spPr>
          <a:xfrm>
            <a:off x="6335900" y="75010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5730500" y="1318025"/>
            <a:ext cx="14466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 Product Form</a:t>
            </a:r>
            <a:endParaRPr sz="1000"/>
          </a:p>
        </p:txBody>
      </p:sp>
      <p:sp>
        <p:nvSpPr>
          <p:cNvPr id="323" name="Google Shape;323;p19"/>
          <p:cNvSpPr/>
          <p:nvPr/>
        </p:nvSpPr>
        <p:spPr>
          <a:xfrm>
            <a:off x="5676950" y="2253938"/>
            <a:ext cx="15537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Stationery Items</a:t>
            </a:r>
            <a:endParaRPr sz="1000"/>
          </a:p>
        </p:txBody>
      </p:sp>
      <p:sp>
        <p:nvSpPr>
          <p:cNvPr id="324" name="Google Shape;324;p19"/>
          <p:cNvSpPr/>
          <p:nvPr/>
        </p:nvSpPr>
        <p:spPr>
          <a:xfrm>
            <a:off x="5634050" y="3183263"/>
            <a:ext cx="16395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Submit Requisition Form</a:t>
            </a:r>
            <a:endParaRPr sz="1000"/>
          </a:p>
        </p:txBody>
      </p:sp>
      <p:sp>
        <p:nvSpPr>
          <p:cNvPr id="325" name="Google Shape;325;p19"/>
          <p:cNvSpPr/>
          <p:nvPr/>
        </p:nvSpPr>
        <p:spPr>
          <a:xfrm>
            <a:off x="6284300" y="3993550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6335900" y="404710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600" y="2496825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9"/>
          <p:cNvSpPr txBox="1"/>
          <p:nvPr/>
        </p:nvSpPr>
        <p:spPr>
          <a:xfrm>
            <a:off x="831550" y="3043425"/>
            <a:ext cx="1030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Department  Head</a:t>
            </a:r>
            <a:endParaRPr sz="1000"/>
          </a:p>
        </p:txBody>
      </p:sp>
      <p:cxnSp>
        <p:nvCxnSpPr>
          <p:cNvPr id="329" name="Google Shape;329;p19"/>
          <p:cNvCxnSpPr>
            <a:stCxn id="327" idx="3"/>
          </p:cNvCxnSpPr>
          <p:nvPr/>
        </p:nvCxnSpPr>
        <p:spPr>
          <a:xfrm flipH="1" rot="10800000">
            <a:off x="1339045" y="2242425"/>
            <a:ext cx="594300" cy="5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19"/>
          <p:cNvCxnSpPr>
            <a:stCxn id="321" idx="4"/>
            <a:endCxn id="322" idx="0"/>
          </p:cNvCxnSpPr>
          <p:nvPr/>
        </p:nvCxnSpPr>
        <p:spPr>
          <a:xfrm>
            <a:off x="6453800" y="985900"/>
            <a:ext cx="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19"/>
          <p:cNvCxnSpPr>
            <a:stCxn id="322" idx="2"/>
            <a:endCxn id="323" idx="0"/>
          </p:cNvCxnSpPr>
          <p:nvPr/>
        </p:nvCxnSpPr>
        <p:spPr>
          <a:xfrm>
            <a:off x="6453800" y="1660925"/>
            <a:ext cx="0" cy="5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19"/>
          <p:cNvCxnSpPr>
            <a:stCxn id="323" idx="2"/>
            <a:endCxn id="324" idx="0"/>
          </p:cNvCxnSpPr>
          <p:nvPr/>
        </p:nvCxnSpPr>
        <p:spPr>
          <a:xfrm>
            <a:off x="6453800" y="259683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19"/>
          <p:cNvCxnSpPr>
            <a:stCxn id="324" idx="2"/>
            <a:endCxn id="326" idx="0"/>
          </p:cNvCxnSpPr>
          <p:nvPr/>
        </p:nvCxnSpPr>
        <p:spPr>
          <a:xfrm>
            <a:off x="6453800" y="3526163"/>
            <a:ext cx="0" cy="5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19"/>
          <p:cNvSpPr/>
          <p:nvPr/>
        </p:nvSpPr>
        <p:spPr>
          <a:xfrm>
            <a:off x="4208538" y="297959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19"/>
          <p:cNvCxnSpPr/>
          <p:nvPr/>
        </p:nvCxnSpPr>
        <p:spPr>
          <a:xfrm>
            <a:off x="4015788" y="328648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19"/>
          <p:cNvSpPr txBox="1"/>
          <p:nvPr/>
        </p:nvSpPr>
        <p:spPr>
          <a:xfrm>
            <a:off x="3594450" y="3286500"/>
            <a:ext cx="1446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Requisition Form List</a:t>
            </a:r>
            <a:endParaRPr sz="1000"/>
          </a:p>
        </p:txBody>
      </p:sp>
      <p:cxnSp>
        <p:nvCxnSpPr>
          <p:cNvPr id="337" name="Google Shape;337;p19"/>
          <p:cNvCxnSpPr/>
          <p:nvPr/>
        </p:nvCxnSpPr>
        <p:spPr>
          <a:xfrm rot="10800000">
            <a:off x="4860525" y="3268600"/>
            <a:ext cx="729600" cy="1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/>
          <p:nvPr/>
        </p:nvSpPr>
        <p:spPr>
          <a:xfrm>
            <a:off x="428625" y="3750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 Disbursement List </a:t>
            </a:r>
            <a:endParaRPr/>
          </a:p>
        </p:txBody>
      </p:sp>
      <p:pic>
        <p:nvPicPr>
          <p:cNvPr id="343" name="Google Shape;3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00" y="119620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0"/>
          <p:cNvSpPr txBox="1"/>
          <p:nvPr/>
        </p:nvSpPr>
        <p:spPr>
          <a:xfrm>
            <a:off x="505050" y="1742800"/>
            <a:ext cx="844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Employee</a:t>
            </a:r>
            <a:endParaRPr sz="1000"/>
          </a:p>
        </p:txBody>
      </p:sp>
      <p:cxnSp>
        <p:nvCxnSpPr>
          <p:cNvPr id="345" name="Google Shape;345;p20"/>
          <p:cNvCxnSpPr>
            <a:endCxn id="343" idx="3"/>
          </p:cNvCxnSpPr>
          <p:nvPr/>
        </p:nvCxnSpPr>
        <p:spPr>
          <a:xfrm rot="10800000">
            <a:off x="1012545" y="1469500"/>
            <a:ext cx="734700" cy="2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20"/>
          <p:cNvSpPr/>
          <p:nvPr/>
        </p:nvSpPr>
        <p:spPr>
          <a:xfrm>
            <a:off x="1692100" y="1547325"/>
            <a:ext cx="1583700" cy="738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Receive Disbursement List</a:t>
            </a:r>
            <a:endParaRPr sz="1000"/>
          </a:p>
        </p:txBody>
      </p:sp>
      <p:pic>
        <p:nvPicPr>
          <p:cNvPr id="347" name="Google Shape;3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50" y="242610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0"/>
          <p:cNvSpPr txBox="1"/>
          <p:nvPr/>
        </p:nvSpPr>
        <p:spPr>
          <a:xfrm>
            <a:off x="562700" y="2972700"/>
            <a:ext cx="1030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Department  Head</a:t>
            </a:r>
            <a:endParaRPr sz="1000"/>
          </a:p>
        </p:txBody>
      </p:sp>
      <p:cxnSp>
        <p:nvCxnSpPr>
          <p:cNvPr id="349" name="Google Shape;349;p20"/>
          <p:cNvCxnSpPr/>
          <p:nvPr/>
        </p:nvCxnSpPr>
        <p:spPr>
          <a:xfrm flipH="1">
            <a:off x="1182945" y="2129150"/>
            <a:ext cx="5643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20"/>
          <p:cNvSpPr/>
          <p:nvPr/>
        </p:nvSpPr>
        <p:spPr>
          <a:xfrm>
            <a:off x="5473800" y="49435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20"/>
          <p:cNvCxnSpPr>
            <a:stCxn id="350" idx="4"/>
            <a:endCxn id="352" idx="0"/>
          </p:cNvCxnSpPr>
          <p:nvPr/>
        </p:nvCxnSpPr>
        <p:spPr>
          <a:xfrm>
            <a:off x="5591700" y="730150"/>
            <a:ext cx="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20"/>
          <p:cNvSpPr/>
          <p:nvPr/>
        </p:nvSpPr>
        <p:spPr>
          <a:xfrm>
            <a:off x="4106700" y="1113000"/>
            <a:ext cx="2888400" cy="1080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"/>
          <p:cNvSpPr txBox="1"/>
          <p:nvPr/>
        </p:nvSpPr>
        <p:spPr>
          <a:xfrm>
            <a:off x="4563350" y="1349250"/>
            <a:ext cx="2141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new disbursement List</a:t>
            </a:r>
            <a:endParaRPr/>
          </a:p>
        </p:txBody>
      </p:sp>
      <p:cxnSp>
        <p:nvCxnSpPr>
          <p:cNvPr id="355" name="Google Shape;355;p20"/>
          <p:cNvCxnSpPr>
            <a:endCxn id="356" idx="0"/>
          </p:cNvCxnSpPr>
          <p:nvPr/>
        </p:nvCxnSpPr>
        <p:spPr>
          <a:xfrm flipH="1">
            <a:off x="5500825" y="2203600"/>
            <a:ext cx="501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20"/>
          <p:cNvCxnSpPr/>
          <p:nvPr/>
        </p:nvCxnSpPr>
        <p:spPr>
          <a:xfrm>
            <a:off x="6995100" y="1639950"/>
            <a:ext cx="518400" cy="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20"/>
          <p:cNvSpPr txBox="1"/>
          <p:nvPr/>
        </p:nvSpPr>
        <p:spPr>
          <a:xfrm>
            <a:off x="4810975" y="2306450"/>
            <a:ext cx="5943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359" name="Google Shape;359;p20"/>
          <p:cNvSpPr txBox="1"/>
          <p:nvPr/>
        </p:nvSpPr>
        <p:spPr>
          <a:xfrm>
            <a:off x="6957150" y="1311525"/>
            <a:ext cx="5943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7513500" y="1481700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7565100" y="153525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4344025" y="2964400"/>
            <a:ext cx="2313600" cy="6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"/>
          <p:cNvSpPr txBox="1"/>
          <p:nvPr/>
        </p:nvSpPr>
        <p:spPr>
          <a:xfrm>
            <a:off x="4899450" y="3018250"/>
            <a:ext cx="1302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details</a:t>
            </a:r>
            <a:endParaRPr/>
          </a:p>
        </p:txBody>
      </p:sp>
      <p:cxnSp>
        <p:nvCxnSpPr>
          <p:cNvPr id="363" name="Google Shape;363;p20"/>
          <p:cNvCxnSpPr/>
          <p:nvPr/>
        </p:nvCxnSpPr>
        <p:spPr>
          <a:xfrm flipH="1" rot="10800000">
            <a:off x="6657625" y="1910100"/>
            <a:ext cx="898500" cy="12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0"/>
          <p:cNvCxnSpPr>
            <a:endCxn id="356" idx="1"/>
          </p:cNvCxnSpPr>
          <p:nvPr/>
        </p:nvCxnSpPr>
        <p:spPr>
          <a:xfrm flipH="1" rot="10800000">
            <a:off x="3445525" y="3293350"/>
            <a:ext cx="8985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65" name="Google Shape;365;p20"/>
          <p:cNvSpPr/>
          <p:nvPr/>
        </p:nvSpPr>
        <p:spPr>
          <a:xfrm>
            <a:off x="2713038" y="295774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6" name="Google Shape;366;p20"/>
          <p:cNvCxnSpPr/>
          <p:nvPr/>
        </p:nvCxnSpPr>
        <p:spPr>
          <a:xfrm>
            <a:off x="2520288" y="326463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20"/>
          <p:cNvSpPr txBox="1"/>
          <p:nvPr/>
        </p:nvSpPr>
        <p:spPr>
          <a:xfrm>
            <a:off x="2240850" y="3293350"/>
            <a:ext cx="1275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Disbursement List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/>
          <p:nvPr/>
        </p:nvSpPr>
        <p:spPr>
          <a:xfrm>
            <a:off x="428625" y="451250"/>
            <a:ext cx="4200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Appoint Collection Point</a:t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5954900" y="113110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5349500" y="1699025"/>
            <a:ext cx="14466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List of Available Collection Point</a:t>
            </a:r>
            <a:endParaRPr sz="1000"/>
          </a:p>
        </p:txBody>
      </p:sp>
      <p:sp>
        <p:nvSpPr>
          <p:cNvPr id="375" name="Google Shape;375;p21"/>
          <p:cNvSpPr/>
          <p:nvPr/>
        </p:nvSpPr>
        <p:spPr>
          <a:xfrm>
            <a:off x="5903300" y="4039050"/>
            <a:ext cx="339000" cy="34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1"/>
          <p:cNvSpPr/>
          <p:nvPr/>
        </p:nvSpPr>
        <p:spPr>
          <a:xfrm>
            <a:off x="5954900" y="4092600"/>
            <a:ext cx="235800" cy="23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21"/>
          <p:cNvCxnSpPr>
            <a:stCxn id="373" idx="4"/>
            <a:endCxn id="374" idx="0"/>
          </p:cNvCxnSpPr>
          <p:nvPr/>
        </p:nvCxnSpPr>
        <p:spPr>
          <a:xfrm>
            <a:off x="6072800" y="1366900"/>
            <a:ext cx="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1"/>
          <p:cNvCxnSpPr/>
          <p:nvPr/>
        </p:nvCxnSpPr>
        <p:spPr>
          <a:xfrm>
            <a:off x="6072800" y="3450700"/>
            <a:ext cx="0" cy="5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21"/>
          <p:cNvSpPr/>
          <p:nvPr/>
        </p:nvSpPr>
        <p:spPr>
          <a:xfrm>
            <a:off x="8152963" y="1906446"/>
            <a:ext cx="330900" cy="306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" name="Google Shape;380;p21"/>
          <p:cNvCxnSpPr/>
          <p:nvPr/>
        </p:nvCxnSpPr>
        <p:spPr>
          <a:xfrm>
            <a:off x="7960213" y="2213338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21"/>
          <p:cNvSpPr txBox="1"/>
          <p:nvPr/>
        </p:nvSpPr>
        <p:spPr>
          <a:xfrm>
            <a:off x="7610150" y="2295650"/>
            <a:ext cx="1380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Collection Point List</a:t>
            </a:r>
            <a:endParaRPr sz="1000"/>
          </a:p>
        </p:txBody>
      </p:sp>
      <p:sp>
        <p:nvSpPr>
          <p:cNvPr id="382" name="Google Shape;382;p21"/>
          <p:cNvSpPr/>
          <p:nvPr/>
        </p:nvSpPr>
        <p:spPr>
          <a:xfrm>
            <a:off x="5349500" y="2420550"/>
            <a:ext cx="14466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chosen Collection Point</a:t>
            </a:r>
            <a:endParaRPr sz="1000"/>
          </a:p>
        </p:txBody>
      </p:sp>
      <p:cxnSp>
        <p:nvCxnSpPr>
          <p:cNvPr id="383" name="Google Shape;383;p21"/>
          <p:cNvCxnSpPr>
            <a:endCxn id="382" idx="0"/>
          </p:cNvCxnSpPr>
          <p:nvPr/>
        </p:nvCxnSpPr>
        <p:spPr>
          <a:xfrm>
            <a:off x="6072800" y="2088450"/>
            <a:ext cx="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21"/>
          <p:cNvCxnSpPr>
            <a:endCxn id="374" idx="3"/>
          </p:cNvCxnSpPr>
          <p:nvPr/>
        </p:nvCxnSpPr>
        <p:spPr>
          <a:xfrm rot="10800000">
            <a:off x="6796100" y="1870475"/>
            <a:ext cx="84000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85" name="Google Shape;385;p21"/>
          <p:cNvSpPr/>
          <p:nvPr/>
        </p:nvSpPr>
        <p:spPr>
          <a:xfrm>
            <a:off x="1960950" y="1618050"/>
            <a:ext cx="1275300" cy="738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Appoint Collection Point</a:t>
            </a:r>
            <a:endParaRPr sz="1000"/>
          </a:p>
        </p:txBody>
      </p:sp>
      <p:pic>
        <p:nvPicPr>
          <p:cNvPr id="386" name="Google Shape;3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75" y="167760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1"/>
          <p:cNvSpPr txBox="1"/>
          <p:nvPr/>
        </p:nvSpPr>
        <p:spPr>
          <a:xfrm>
            <a:off x="581025" y="2224200"/>
            <a:ext cx="1030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Department  Head</a:t>
            </a:r>
            <a:endParaRPr sz="1000"/>
          </a:p>
        </p:txBody>
      </p:sp>
      <p:cxnSp>
        <p:nvCxnSpPr>
          <p:cNvPr id="388" name="Google Shape;388;p21"/>
          <p:cNvCxnSpPr>
            <a:endCxn id="385" idx="2"/>
          </p:cNvCxnSpPr>
          <p:nvPr/>
        </p:nvCxnSpPr>
        <p:spPr>
          <a:xfrm>
            <a:off x="1168050" y="1982400"/>
            <a:ext cx="792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21"/>
          <p:cNvSpPr/>
          <p:nvPr/>
        </p:nvSpPr>
        <p:spPr>
          <a:xfrm>
            <a:off x="1859300" y="3450700"/>
            <a:ext cx="1275300" cy="738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Notify on update of collection point</a:t>
            </a:r>
            <a:endParaRPr sz="1000"/>
          </a:p>
        </p:txBody>
      </p:sp>
      <p:pic>
        <p:nvPicPr>
          <p:cNvPr id="390" name="Google Shape;3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25" y="3510250"/>
            <a:ext cx="304445" cy="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1"/>
          <p:cNvSpPr txBox="1"/>
          <p:nvPr/>
        </p:nvSpPr>
        <p:spPr>
          <a:xfrm>
            <a:off x="479375" y="4056850"/>
            <a:ext cx="1030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Store Clerk</a:t>
            </a:r>
            <a:endParaRPr sz="1000"/>
          </a:p>
        </p:txBody>
      </p:sp>
      <p:cxnSp>
        <p:nvCxnSpPr>
          <p:cNvPr id="392" name="Google Shape;392;p21"/>
          <p:cNvCxnSpPr>
            <a:stCxn id="389" idx="2"/>
            <a:endCxn id="390" idx="3"/>
          </p:cNvCxnSpPr>
          <p:nvPr/>
        </p:nvCxnSpPr>
        <p:spPr>
          <a:xfrm rot="10800000">
            <a:off x="986900" y="3783550"/>
            <a:ext cx="872400" cy="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21"/>
          <p:cNvSpPr/>
          <p:nvPr/>
        </p:nvSpPr>
        <p:spPr>
          <a:xfrm>
            <a:off x="5349500" y="3116900"/>
            <a:ext cx="14466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 email to store clerk</a:t>
            </a:r>
            <a:endParaRPr sz="1000"/>
          </a:p>
        </p:txBody>
      </p:sp>
      <p:cxnSp>
        <p:nvCxnSpPr>
          <p:cNvPr id="394" name="Google Shape;394;p21"/>
          <p:cNvCxnSpPr>
            <a:endCxn id="393" idx="0"/>
          </p:cNvCxnSpPr>
          <p:nvPr/>
        </p:nvCxnSpPr>
        <p:spPr>
          <a:xfrm>
            <a:off x="6072800" y="2784800"/>
            <a:ext cx="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21"/>
          <p:cNvCxnSpPr>
            <a:stCxn id="382" idx="3"/>
          </p:cNvCxnSpPr>
          <p:nvPr/>
        </p:nvCxnSpPr>
        <p:spPr>
          <a:xfrm flipH="1" rot="10800000">
            <a:off x="6796100" y="2384700"/>
            <a:ext cx="728100" cy="2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