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80" r:id="rId3"/>
    <p:sldId id="258" r:id="rId4"/>
    <p:sldId id="259" r:id="rId5"/>
    <p:sldId id="260" r:id="rId6"/>
    <p:sldId id="279" r:id="rId7"/>
    <p:sldId id="262" r:id="rId8"/>
    <p:sldId id="263" r:id="rId9"/>
    <p:sldId id="264" r:id="rId10"/>
    <p:sldId id="265" r:id="rId11"/>
    <p:sldId id="281" r:id="rId12"/>
    <p:sldId id="266" r:id="rId13"/>
    <p:sldId id="268" r:id="rId14"/>
    <p:sldId id="283" r:id="rId15"/>
    <p:sldId id="271" r:id="rId16"/>
    <p:sldId id="277" r:id="rId17"/>
    <p:sldId id="282" r:id="rId18"/>
    <p:sldId id="284" r:id="rId19"/>
  </p:sldIdLst>
  <p:sldSz cx="7772400" cy="100584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yLTSm+0whgdAoYn+I2217P8j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2560" y="-12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368675" cy="5048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402138" y="0"/>
            <a:ext cx="3368675" cy="5048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3575"/>
            <a:ext cx="3368675" cy="5048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d067e19be7_0_6: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2d067e19be7_0_6: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2d067e19be7_0_6: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d067e19be7_0_21: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2d067e19be7_0_21: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2d067e19be7_0_21: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1: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3: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3: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797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3: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4: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5: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5: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7023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7: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8: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9: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5"/>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16"/>
          <p:cNvSpPr txBox="1">
            <a:spLocks noGrp="1"/>
          </p:cNvSpPr>
          <p:nvPr>
            <p:ph type="ctrTitle"/>
          </p:nvPr>
        </p:nvSpPr>
        <p:spPr>
          <a:xfrm>
            <a:off x="582930" y="3118104"/>
            <a:ext cx="6606540" cy="211226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subTitle" idx="1"/>
          </p:nvPr>
        </p:nvSpPr>
        <p:spPr>
          <a:xfrm>
            <a:off x="1165860" y="5632704"/>
            <a:ext cx="5440680" cy="251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88620" y="402336"/>
            <a:ext cx="6995160" cy="16093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body" idx="1"/>
          </p:nvPr>
        </p:nvSpPr>
        <p:spPr>
          <a:xfrm>
            <a:off x="388620" y="2313432"/>
            <a:ext cx="6995160" cy="66385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388620" y="402336"/>
            <a:ext cx="6995160" cy="16093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388620" y="2313432"/>
            <a:ext cx="3380994" cy="66385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4002786" y="2313432"/>
            <a:ext cx="3380994" cy="66385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388620" y="402336"/>
            <a:ext cx="6995160" cy="16093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388620" y="402336"/>
            <a:ext cx="6995160" cy="160934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388620" y="2313432"/>
            <a:ext cx="6995160" cy="663854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4"/>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grpSp>
        <p:nvGrpSpPr>
          <p:cNvPr id="47" name="Google Shape;47;p1"/>
          <p:cNvGrpSpPr/>
          <p:nvPr/>
        </p:nvGrpSpPr>
        <p:grpSpPr>
          <a:xfrm>
            <a:off x="2035682" y="1197387"/>
            <a:ext cx="860965" cy="241172"/>
            <a:chOff x="2035682" y="1197387"/>
            <a:chExt cx="860965" cy="241172"/>
          </a:xfrm>
        </p:grpSpPr>
        <p:pic>
          <p:nvPicPr>
            <p:cNvPr id="48" name="Google Shape;48;p1"/>
            <p:cNvPicPr preferRelativeResize="0"/>
            <p:nvPr/>
          </p:nvPicPr>
          <p:blipFill rotWithShape="1">
            <a:blip r:embed="rId3">
              <a:alphaModFix/>
            </a:blip>
            <a:srcRect/>
            <a:stretch/>
          </p:blipFill>
          <p:spPr>
            <a:xfrm>
              <a:off x="2035682" y="1197387"/>
              <a:ext cx="198500" cy="236600"/>
            </a:xfrm>
            <a:prstGeom prst="rect">
              <a:avLst/>
            </a:prstGeom>
            <a:noFill/>
            <a:ln>
              <a:noFill/>
            </a:ln>
          </p:spPr>
        </p:pic>
        <p:pic>
          <p:nvPicPr>
            <p:cNvPr id="49" name="Google Shape;49;p1"/>
            <p:cNvPicPr preferRelativeResize="0"/>
            <p:nvPr/>
          </p:nvPicPr>
          <p:blipFill rotWithShape="1">
            <a:blip r:embed="rId4">
              <a:alphaModFix/>
            </a:blip>
            <a:srcRect/>
            <a:stretch/>
          </p:blipFill>
          <p:spPr>
            <a:xfrm>
              <a:off x="2257043" y="1266062"/>
              <a:ext cx="311372" cy="172497"/>
            </a:xfrm>
            <a:prstGeom prst="rect">
              <a:avLst/>
            </a:prstGeom>
            <a:noFill/>
            <a:ln>
              <a:noFill/>
            </a:ln>
          </p:spPr>
        </p:pic>
        <p:pic>
          <p:nvPicPr>
            <p:cNvPr id="50" name="Google Shape;50;p1"/>
            <p:cNvPicPr preferRelativeResize="0"/>
            <p:nvPr/>
          </p:nvPicPr>
          <p:blipFill rotWithShape="1">
            <a:blip r:embed="rId5">
              <a:alphaModFix/>
            </a:blip>
            <a:srcRect/>
            <a:stretch/>
          </p:blipFill>
          <p:spPr>
            <a:xfrm>
              <a:off x="2594419" y="1211199"/>
              <a:ext cx="302228" cy="225837"/>
            </a:xfrm>
            <a:prstGeom prst="rect">
              <a:avLst/>
            </a:prstGeom>
            <a:noFill/>
            <a:ln>
              <a:noFill/>
            </a:ln>
          </p:spPr>
        </p:pic>
      </p:grpSp>
      <p:grpSp>
        <p:nvGrpSpPr>
          <p:cNvPr id="51" name="Google Shape;51;p1"/>
          <p:cNvGrpSpPr/>
          <p:nvPr/>
        </p:nvGrpSpPr>
        <p:grpSpPr>
          <a:xfrm>
            <a:off x="2995803" y="1197387"/>
            <a:ext cx="619791" cy="241173"/>
            <a:chOff x="2995803" y="1197387"/>
            <a:chExt cx="619791" cy="241173"/>
          </a:xfrm>
        </p:grpSpPr>
        <p:pic>
          <p:nvPicPr>
            <p:cNvPr id="52" name="Google Shape;52;p1"/>
            <p:cNvPicPr preferRelativeResize="0"/>
            <p:nvPr/>
          </p:nvPicPr>
          <p:blipFill rotWithShape="1">
            <a:blip r:embed="rId6">
              <a:alphaModFix/>
            </a:blip>
            <a:srcRect/>
            <a:stretch/>
          </p:blipFill>
          <p:spPr>
            <a:xfrm>
              <a:off x="2995803" y="1197387"/>
              <a:ext cx="215265" cy="236600"/>
            </a:xfrm>
            <a:prstGeom prst="rect">
              <a:avLst/>
            </a:prstGeom>
            <a:noFill/>
            <a:ln>
              <a:noFill/>
            </a:ln>
          </p:spPr>
        </p:pic>
        <p:pic>
          <p:nvPicPr>
            <p:cNvPr id="53" name="Google Shape;53;p1"/>
            <p:cNvPicPr preferRelativeResize="0"/>
            <p:nvPr/>
          </p:nvPicPr>
          <p:blipFill rotWithShape="1">
            <a:blip r:embed="rId7">
              <a:alphaModFix/>
            </a:blip>
            <a:srcRect/>
            <a:stretch/>
          </p:blipFill>
          <p:spPr>
            <a:xfrm>
              <a:off x="3240024" y="1266062"/>
              <a:ext cx="175545" cy="167925"/>
            </a:xfrm>
            <a:prstGeom prst="rect">
              <a:avLst/>
            </a:prstGeom>
            <a:noFill/>
            <a:ln>
              <a:noFill/>
            </a:ln>
          </p:spPr>
        </p:pic>
        <p:pic>
          <p:nvPicPr>
            <p:cNvPr id="54" name="Google Shape;54;p1"/>
            <p:cNvPicPr preferRelativeResize="0"/>
            <p:nvPr/>
          </p:nvPicPr>
          <p:blipFill rotWithShape="1">
            <a:blip r:embed="rId8">
              <a:alphaModFix/>
            </a:blip>
            <a:srcRect/>
            <a:stretch/>
          </p:blipFill>
          <p:spPr>
            <a:xfrm>
              <a:off x="3438525" y="1197387"/>
              <a:ext cx="177069" cy="241173"/>
            </a:xfrm>
            <a:prstGeom prst="rect">
              <a:avLst/>
            </a:prstGeom>
            <a:noFill/>
            <a:ln>
              <a:noFill/>
            </a:ln>
          </p:spPr>
        </p:pic>
      </p:grpSp>
      <p:grpSp>
        <p:nvGrpSpPr>
          <p:cNvPr id="55" name="Google Shape;55;p1"/>
          <p:cNvGrpSpPr/>
          <p:nvPr/>
        </p:nvGrpSpPr>
        <p:grpSpPr>
          <a:xfrm>
            <a:off x="3720941" y="1192815"/>
            <a:ext cx="2239296" cy="318992"/>
            <a:chOff x="3720941" y="1192815"/>
            <a:chExt cx="2239296" cy="318992"/>
          </a:xfrm>
        </p:grpSpPr>
        <p:pic>
          <p:nvPicPr>
            <p:cNvPr id="56" name="Google Shape;56;p1"/>
            <p:cNvPicPr preferRelativeResize="0"/>
            <p:nvPr/>
          </p:nvPicPr>
          <p:blipFill rotWithShape="1">
            <a:blip r:embed="rId9">
              <a:alphaModFix/>
            </a:blip>
            <a:srcRect/>
            <a:stretch/>
          </p:blipFill>
          <p:spPr>
            <a:xfrm>
              <a:off x="3720941" y="1192815"/>
              <a:ext cx="1845468" cy="318992"/>
            </a:xfrm>
            <a:prstGeom prst="rect">
              <a:avLst/>
            </a:prstGeom>
            <a:noFill/>
            <a:ln>
              <a:noFill/>
            </a:ln>
          </p:spPr>
        </p:pic>
        <p:sp>
          <p:nvSpPr>
            <p:cNvPr id="57" name="Google Shape;57;p1"/>
            <p:cNvSpPr/>
            <p:nvPr/>
          </p:nvSpPr>
          <p:spPr>
            <a:xfrm>
              <a:off x="5582412" y="1197393"/>
              <a:ext cx="377825" cy="236854"/>
            </a:xfrm>
            <a:custGeom>
              <a:avLst/>
              <a:gdLst/>
              <a:ahLst/>
              <a:cxnLst/>
              <a:rect l="l" t="t" r="r" b="b"/>
              <a:pathLst>
                <a:path w="377825" h="236855" extrusionOk="0">
                  <a:moveTo>
                    <a:pt x="102095" y="136105"/>
                  </a:moveTo>
                  <a:lnTo>
                    <a:pt x="0" y="136105"/>
                  </a:lnTo>
                  <a:lnTo>
                    <a:pt x="0" y="172681"/>
                  </a:lnTo>
                  <a:lnTo>
                    <a:pt x="102095" y="172681"/>
                  </a:lnTo>
                  <a:lnTo>
                    <a:pt x="102095" y="136105"/>
                  </a:lnTo>
                  <a:close/>
                </a:path>
                <a:path w="377825" h="236855" extrusionOk="0">
                  <a:moveTo>
                    <a:pt x="240411" y="0"/>
                  </a:moveTo>
                  <a:lnTo>
                    <a:pt x="116776" y="0"/>
                  </a:lnTo>
                  <a:lnTo>
                    <a:pt x="116776" y="6184"/>
                  </a:lnTo>
                  <a:lnTo>
                    <a:pt x="132016" y="6184"/>
                  </a:lnTo>
                  <a:lnTo>
                    <a:pt x="136588" y="7708"/>
                  </a:lnTo>
                  <a:lnTo>
                    <a:pt x="141160" y="10756"/>
                  </a:lnTo>
                  <a:lnTo>
                    <a:pt x="144208" y="12280"/>
                  </a:lnTo>
                  <a:lnTo>
                    <a:pt x="147256" y="15328"/>
                  </a:lnTo>
                  <a:lnTo>
                    <a:pt x="150304" y="21424"/>
                  </a:lnTo>
                  <a:lnTo>
                    <a:pt x="150304" y="207543"/>
                  </a:lnTo>
                  <a:lnTo>
                    <a:pt x="148780" y="215163"/>
                  </a:lnTo>
                  <a:lnTo>
                    <a:pt x="148780" y="218211"/>
                  </a:lnTo>
                  <a:lnTo>
                    <a:pt x="147256" y="222783"/>
                  </a:lnTo>
                  <a:lnTo>
                    <a:pt x="144208" y="225831"/>
                  </a:lnTo>
                  <a:lnTo>
                    <a:pt x="141160" y="227355"/>
                  </a:lnTo>
                  <a:lnTo>
                    <a:pt x="132016" y="230403"/>
                  </a:lnTo>
                  <a:lnTo>
                    <a:pt x="116776" y="230403"/>
                  </a:lnTo>
                  <a:lnTo>
                    <a:pt x="116776" y="236601"/>
                  </a:lnTo>
                  <a:lnTo>
                    <a:pt x="240411" y="236601"/>
                  </a:lnTo>
                  <a:lnTo>
                    <a:pt x="240411" y="230403"/>
                  </a:lnTo>
                  <a:lnTo>
                    <a:pt x="226695" y="230403"/>
                  </a:lnTo>
                  <a:lnTo>
                    <a:pt x="220599" y="228879"/>
                  </a:lnTo>
                  <a:lnTo>
                    <a:pt x="217449" y="227355"/>
                  </a:lnTo>
                  <a:lnTo>
                    <a:pt x="212877" y="224307"/>
                  </a:lnTo>
                  <a:lnTo>
                    <a:pt x="208305" y="219735"/>
                  </a:lnTo>
                  <a:lnTo>
                    <a:pt x="208305" y="216687"/>
                  </a:lnTo>
                  <a:lnTo>
                    <a:pt x="206781" y="209067"/>
                  </a:lnTo>
                  <a:lnTo>
                    <a:pt x="206781" y="29044"/>
                  </a:lnTo>
                  <a:lnTo>
                    <a:pt x="208305" y="21424"/>
                  </a:lnTo>
                  <a:lnTo>
                    <a:pt x="208305" y="18376"/>
                  </a:lnTo>
                  <a:lnTo>
                    <a:pt x="211353" y="15328"/>
                  </a:lnTo>
                  <a:lnTo>
                    <a:pt x="212877" y="12280"/>
                  </a:lnTo>
                  <a:lnTo>
                    <a:pt x="215925" y="10756"/>
                  </a:lnTo>
                  <a:lnTo>
                    <a:pt x="220599" y="7708"/>
                  </a:lnTo>
                  <a:lnTo>
                    <a:pt x="226695" y="6184"/>
                  </a:lnTo>
                  <a:lnTo>
                    <a:pt x="240411" y="6184"/>
                  </a:lnTo>
                  <a:lnTo>
                    <a:pt x="240411" y="0"/>
                  </a:lnTo>
                  <a:close/>
                </a:path>
                <a:path w="377825" h="236855" extrusionOk="0">
                  <a:moveTo>
                    <a:pt x="377748" y="0"/>
                  </a:moveTo>
                  <a:lnTo>
                    <a:pt x="254114" y="0"/>
                  </a:lnTo>
                  <a:lnTo>
                    <a:pt x="254114" y="6184"/>
                  </a:lnTo>
                  <a:lnTo>
                    <a:pt x="269354" y="6184"/>
                  </a:lnTo>
                  <a:lnTo>
                    <a:pt x="273926" y="7708"/>
                  </a:lnTo>
                  <a:lnTo>
                    <a:pt x="278498" y="10756"/>
                  </a:lnTo>
                  <a:lnTo>
                    <a:pt x="281546" y="12280"/>
                  </a:lnTo>
                  <a:lnTo>
                    <a:pt x="284594" y="15328"/>
                  </a:lnTo>
                  <a:lnTo>
                    <a:pt x="287642" y="21424"/>
                  </a:lnTo>
                  <a:lnTo>
                    <a:pt x="287642" y="207543"/>
                  </a:lnTo>
                  <a:lnTo>
                    <a:pt x="286118" y="215163"/>
                  </a:lnTo>
                  <a:lnTo>
                    <a:pt x="286118" y="218211"/>
                  </a:lnTo>
                  <a:lnTo>
                    <a:pt x="284594" y="222783"/>
                  </a:lnTo>
                  <a:lnTo>
                    <a:pt x="281546" y="225831"/>
                  </a:lnTo>
                  <a:lnTo>
                    <a:pt x="278498" y="227355"/>
                  </a:lnTo>
                  <a:lnTo>
                    <a:pt x="269354" y="230403"/>
                  </a:lnTo>
                  <a:lnTo>
                    <a:pt x="254114" y="230403"/>
                  </a:lnTo>
                  <a:lnTo>
                    <a:pt x="254114" y="236601"/>
                  </a:lnTo>
                  <a:lnTo>
                    <a:pt x="377748" y="236601"/>
                  </a:lnTo>
                  <a:lnTo>
                    <a:pt x="377748" y="230403"/>
                  </a:lnTo>
                  <a:lnTo>
                    <a:pt x="364032" y="230403"/>
                  </a:lnTo>
                  <a:lnTo>
                    <a:pt x="357936" y="228879"/>
                  </a:lnTo>
                  <a:lnTo>
                    <a:pt x="354799" y="227355"/>
                  </a:lnTo>
                  <a:lnTo>
                    <a:pt x="350227" y="224307"/>
                  </a:lnTo>
                  <a:lnTo>
                    <a:pt x="345655" y="219735"/>
                  </a:lnTo>
                  <a:lnTo>
                    <a:pt x="345655" y="216687"/>
                  </a:lnTo>
                  <a:lnTo>
                    <a:pt x="344131" y="209067"/>
                  </a:lnTo>
                  <a:lnTo>
                    <a:pt x="344131" y="29044"/>
                  </a:lnTo>
                  <a:lnTo>
                    <a:pt x="345655" y="21424"/>
                  </a:lnTo>
                  <a:lnTo>
                    <a:pt x="345655" y="18376"/>
                  </a:lnTo>
                  <a:lnTo>
                    <a:pt x="348703" y="15328"/>
                  </a:lnTo>
                  <a:lnTo>
                    <a:pt x="350227" y="12280"/>
                  </a:lnTo>
                  <a:lnTo>
                    <a:pt x="353275" y="10756"/>
                  </a:lnTo>
                  <a:lnTo>
                    <a:pt x="357936" y="7708"/>
                  </a:lnTo>
                  <a:lnTo>
                    <a:pt x="364032" y="6184"/>
                  </a:lnTo>
                  <a:lnTo>
                    <a:pt x="377748" y="6184"/>
                  </a:lnTo>
                  <a:lnTo>
                    <a:pt x="37774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8" name="Google Shape;58;p1"/>
          <p:cNvGrpSpPr/>
          <p:nvPr/>
        </p:nvGrpSpPr>
        <p:grpSpPr>
          <a:xfrm>
            <a:off x="3082861" y="2259425"/>
            <a:ext cx="790670" cy="255270"/>
            <a:chOff x="3082861" y="2259425"/>
            <a:chExt cx="790670" cy="255270"/>
          </a:xfrm>
        </p:grpSpPr>
        <p:pic>
          <p:nvPicPr>
            <p:cNvPr id="59" name="Google Shape;59;p1"/>
            <p:cNvPicPr preferRelativeResize="0"/>
            <p:nvPr/>
          </p:nvPicPr>
          <p:blipFill rotWithShape="1">
            <a:blip r:embed="rId10">
              <a:alphaModFix/>
            </a:blip>
            <a:srcRect/>
            <a:stretch/>
          </p:blipFill>
          <p:spPr>
            <a:xfrm>
              <a:off x="3082861" y="2268569"/>
              <a:ext cx="375475" cy="189261"/>
            </a:xfrm>
            <a:prstGeom prst="rect">
              <a:avLst/>
            </a:prstGeom>
            <a:noFill/>
            <a:ln>
              <a:noFill/>
            </a:ln>
          </p:spPr>
        </p:pic>
        <p:sp>
          <p:nvSpPr>
            <p:cNvPr id="60" name="Google Shape;60;p1"/>
            <p:cNvSpPr/>
            <p:nvPr/>
          </p:nvSpPr>
          <p:spPr>
            <a:xfrm>
              <a:off x="3444620" y="2259425"/>
              <a:ext cx="76835" cy="255270"/>
            </a:xfrm>
            <a:custGeom>
              <a:avLst/>
              <a:gdLst/>
              <a:ahLst/>
              <a:cxnLst/>
              <a:rect l="l" t="t" r="r" b="b"/>
              <a:pathLst>
                <a:path w="76835" h="255269" extrusionOk="0">
                  <a:moveTo>
                    <a:pt x="65627" y="27527"/>
                  </a:moveTo>
                  <a:lnTo>
                    <a:pt x="58007" y="27527"/>
                  </a:lnTo>
                  <a:lnTo>
                    <a:pt x="54959" y="25908"/>
                  </a:lnTo>
                  <a:lnTo>
                    <a:pt x="48863" y="19812"/>
                  </a:lnTo>
                  <a:lnTo>
                    <a:pt x="47339" y="16764"/>
                  </a:lnTo>
                  <a:lnTo>
                    <a:pt x="47339" y="9144"/>
                  </a:lnTo>
                  <a:lnTo>
                    <a:pt x="48863" y="6096"/>
                  </a:lnTo>
                  <a:lnTo>
                    <a:pt x="54959" y="0"/>
                  </a:lnTo>
                  <a:lnTo>
                    <a:pt x="68675" y="0"/>
                  </a:lnTo>
                  <a:lnTo>
                    <a:pt x="74771" y="6096"/>
                  </a:lnTo>
                  <a:lnTo>
                    <a:pt x="76295" y="9144"/>
                  </a:lnTo>
                  <a:lnTo>
                    <a:pt x="76295" y="16764"/>
                  </a:lnTo>
                  <a:lnTo>
                    <a:pt x="74771" y="19812"/>
                  </a:lnTo>
                  <a:lnTo>
                    <a:pt x="68675" y="25908"/>
                  </a:lnTo>
                  <a:lnTo>
                    <a:pt x="65627" y="27527"/>
                  </a:lnTo>
                  <a:close/>
                </a:path>
                <a:path w="76835" h="255269" extrusionOk="0">
                  <a:moveTo>
                    <a:pt x="32004" y="85439"/>
                  </a:moveTo>
                  <a:lnTo>
                    <a:pt x="28956" y="80867"/>
                  </a:lnTo>
                  <a:lnTo>
                    <a:pt x="67151" y="65627"/>
                  </a:lnTo>
                  <a:lnTo>
                    <a:pt x="73247" y="65627"/>
                  </a:lnTo>
                  <a:lnTo>
                    <a:pt x="73247" y="83915"/>
                  </a:lnTo>
                  <a:lnTo>
                    <a:pt x="35052" y="83915"/>
                  </a:lnTo>
                  <a:lnTo>
                    <a:pt x="32004" y="85439"/>
                  </a:lnTo>
                  <a:close/>
                </a:path>
                <a:path w="76835" h="255269" extrusionOk="0">
                  <a:moveTo>
                    <a:pt x="54610" y="244125"/>
                  </a:moveTo>
                  <a:lnTo>
                    <a:pt x="39719" y="244125"/>
                  </a:lnTo>
                  <a:lnTo>
                    <a:pt x="42767" y="242601"/>
                  </a:lnTo>
                  <a:lnTo>
                    <a:pt x="44291" y="241077"/>
                  </a:lnTo>
                  <a:lnTo>
                    <a:pt x="47339" y="239553"/>
                  </a:lnTo>
                  <a:lnTo>
                    <a:pt x="48863" y="236505"/>
                  </a:lnTo>
                  <a:lnTo>
                    <a:pt x="48863" y="233457"/>
                  </a:lnTo>
                  <a:lnTo>
                    <a:pt x="49744" y="229409"/>
                  </a:lnTo>
                  <a:lnTo>
                    <a:pt x="50196" y="223932"/>
                  </a:lnTo>
                  <a:lnTo>
                    <a:pt x="50289" y="219932"/>
                  </a:lnTo>
                  <a:lnTo>
                    <a:pt x="50363" y="108077"/>
                  </a:lnTo>
                  <a:lnTo>
                    <a:pt x="50196" y="100500"/>
                  </a:lnTo>
                  <a:lnTo>
                    <a:pt x="49744" y="94941"/>
                  </a:lnTo>
                  <a:lnTo>
                    <a:pt x="48863" y="91535"/>
                  </a:lnTo>
                  <a:lnTo>
                    <a:pt x="48863" y="88487"/>
                  </a:lnTo>
                  <a:lnTo>
                    <a:pt x="45815" y="85439"/>
                  </a:lnTo>
                  <a:lnTo>
                    <a:pt x="45815" y="83915"/>
                  </a:lnTo>
                  <a:lnTo>
                    <a:pt x="73247" y="83915"/>
                  </a:lnTo>
                  <a:lnTo>
                    <a:pt x="73247" y="192309"/>
                  </a:lnTo>
                  <a:lnTo>
                    <a:pt x="72390" y="207192"/>
                  </a:lnTo>
                  <a:lnTo>
                    <a:pt x="69818" y="219932"/>
                  </a:lnTo>
                  <a:lnTo>
                    <a:pt x="65532" y="230671"/>
                  </a:lnTo>
                  <a:lnTo>
                    <a:pt x="59531" y="239553"/>
                  </a:lnTo>
                  <a:lnTo>
                    <a:pt x="54610" y="244125"/>
                  </a:lnTo>
                  <a:close/>
                </a:path>
                <a:path w="76835" h="255269" extrusionOk="0">
                  <a:moveTo>
                    <a:pt x="24384" y="254793"/>
                  </a:moveTo>
                  <a:lnTo>
                    <a:pt x="15240" y="254793"/>
                  </a:lnTo>
                  <a:lnTo>
                    <a:pt x="9144" y="253269"/>
                  </a:lnTo>
                  <a:lnTo>
                    <a:pt x="6096" y="250221"/>
                  </a:lnTo>
                  <a:lnTo>
                    <a:pt x="1524" y="247173"/>
                  </a:lnTo>
                  <a:lnTo>
                    <a:pt x="0" y="244125"/>
                  </a:lnTo>
                  <a:lnTo>
                    <a:pt x="0" y="234981"/>
                  </a:lnTo>
                  <a:lnTo>
                    <a:pt x="3048" y="233457"/>
                  </a:lnTo>
                  <a:lnTo>
                    <a:pt x="4572" y="230409"/>
                  </a:lnTo>
                  <a:lnTo>
                    <a:pt x="7620" y="228885"/>
                  </a:lnTo>
                  <a:lnTo>
                    <a:pt x="13716" y="228885"/>
                  </a:lnTo>
                  <a:lnTo>
                    <a:pt x="15240" y="230409"/>
                  </a:lnTo>
                  <a:lnTo>
                    <a:pt x="18288" y="231933"/>
                  </a:lnTo>
                  <a:lnTo>
                    <a:pt x="19812" y="231933"/>
                  </a:lnTo>
                  <a:lnTo>
                    <a:pt x="22860" y="234981"/>
                  </a:lnTo>
                  <a:lnTo>
                    <a:pt x="27432" y="238029"/>
                  </a:lnTo>
                  <a:lnTo>
                    <a:pt x="32004" y="242601"/>
                  </a:lnTo>
                  <a:lnTo>
                    <a:pt x="35052" y="244125"/>
                  </a:lnTo>
                  <a:lnTo>
                    <a:pt x="54610" y="244125"/>
                  </a:lnTo>
                  <a:lnTo>
                    <a:pt x="52124" y="246435"/>
                  </a:lnTo>
                  <a:lnTo>
                    <a:pt x="43707" y="251174"/>
                  </a:lnTo>
                  <a:lnTo>
                    <a:pt x="34416" y="253912"/>
                  </a:lnTo>
                  <a:lnTo>
                    <a:pt x="24384" y="254793"/>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1" name="Google Shape;61;p1"/>
            <p:cNvPicPr preferRelativeResize="0"/>
            <p:nvPr/>
          </p:nvPicPr>
          <p:blipFill rotWithShape="1">
            <a:blip r:embed="rId11">
              <a:alphaModFix/>
            </a:blip>
            <a:srcRect/>
            <a:stretch/>
          </p:blipFill>
          <p:spPr>
            <a:xfrm>
              <a:off x="3554539" y="2286952"/>
              <a:ext cx="318992" cy="170878"/>
            </a:xfrm>
            <a:prstGeom prst="rect">
              <a:avLst/>
            </a:prstGeom>
            <a:noFill/>
            <a:ln>
              <a:noFill/>
            </a:ln>
          </p:spPr>
        </p:pic>
      </p:grpSp>
      <p:grpSp>
        <p:nvGrpSpPr>
          <p:cNvPr id="62" name="Google Shape;62;p1"/>
          <p:cNvGrpSpPr/>
          <p:nvPr/>
        </p:nvGrpSpPr>
        <p:grpSpPr>
          <a:xfrm>
            <a:off x="3949827" y="2268569"/>
            <a:ext cx="754094" cy="245649"/>
            <a:chOff x="3949827" y="2268569"/>
            <a:chExt cx="754094" cy="245649"/>
          </a:xfrm>
        </p:grpSpPr>
        <p:pic>
          <p:nvPicPr>
            <p:cNvPr id="63" name="Google Shape;63;p1"/>
            <p:cNvPicPr preferRelativeResize="0"/>
            <p:nvPr/>
          </p:nvPicPr>
          <p:blipFill rotWithShape="1">
            <a:blip r:embed="rId12">
              <a:alphaModFix/>
            </a:blip>
            <a:srcRect/>
            <a:stretch/>
          </p:blipFill>
          <p:spPr>
            <a:xfrm>
              <a:off x="3949827" y="2268569"/>
              <a:ext cx="433577" cy="245649"/>
            </a:xfrm>
            <a:prstGeom prst="rect">
              <a:avLst/>
            </a:prstGeom>
            <a:noFill/>
            <a:ln>
              <a:noFill/>
            </a:ln>
          </p:spPr>
        </p:pic>
        <p:pic>
          <p:nvPicPr>
            <p:cNvPr id="64" name="Google Shape;64;p1"/>
            <p:cNvPicPr preferRelativeResize="0"/>
            <p:nvPr/>
          </p:nvPicPr>
          <p:blipFill rotWithShape="1">
            <a:blip r:embed="rId13">
              <a:alphaModFix/>
            </a:blip>
            <a:srcRect/>
            <a:stretch/>
          </p:blipFill>
          <p:spPr>
            <a:xfrm>
              <a:off x="4403217" y="2286952"/>
              <a:ext cx="300704" cy="170878"/>
            </a:xfrm>
            <a:prstGeom prst="rect">
              <a:avLst/>
            </a:prstGeom>
            <a:noFill/>
            <a:ln>
              <a:noFill/>
            </a:ln>
          </p:spPr>
        </p:pic>
      </p:grpSp>
      <p:grpSp>
        <p:nvGrpSpPr>
          <p:cNvPr id="65" name="Google Shape;65;p1"/>
          <p:cNvGrpSpPr/>
          <p:nvPr/>
        </p:nvGrpSpPr>
        <p:grpSpPr>
          <a:xfrm>
            <a:off x="2420397" y="2761488"/>
            <a:ext cx="1390619" cy="193801"/>
            <a:chOff x="2420397" y="2761488"/>
            <a:chExt cx="1390619" cy="193801"/>
          </a:xfrm>
        </p:grpSpPr>
        <p:pic>
          <p:nvPicPr>
            <p:cNvPr id="66" name="Google Shape;66;p1"/>
            <p:cNvPicPr preferRelativeResize="0"/>
            <p:nvPr/>
          </p:nvPicPr>
          <p:blipFill rotWithShape="1">
            <a:blip r:embed="rId14">
              <a:alphaModFix/>
            </a:blip>
            <a:srcRect/>
            <a:stretch/>
          </p:blipFill>
          <p:spPr>
            <a:xfrm>
              <a:off x="2420397" y="2761488"/>
              <a:ext cx="1010507" cy="193738"/>
            </a:xfrm>
            <a:prstGeom prst="rect">
              <a:avLst/>
            </a:prstGeom>
            <a:noFill/>
            <a:ln>
              <a:noFill/>
            </a:ln>
          </p:spPr>
        </p:pic>
        <p:sp>
          <p:nvSpPr>
            <p:cNvPr id="67" name="Google Shape;67;p1"/>
            <p:cNvSpPr/>
            <p:nvPr/>
          </p:nvSpPr>
          <p:spPr>
            <a:xfrm>
              <a:off x="3442716" y="2766059"/>
              <a:ext cx="368300" cy="189230"/>
            </a:xfrm>
            <a:custGeom>
              <a:avLst/>
              <a:gdLst/>
              <a:ahLst/>
              <a:cxnLst/>
              <a:rect l="l" t="t" r="r" b="b"/>
              <a:pathLst>
                <a:path w="368300" h="189230" extrusionOk="0">
                  <a:moveTo>
                    <a:pt x="71615" y="111252"/>
                  </a:moveTo>
                  <a:lnTo>
                    <a:pt x="0" y="111252"/>
                  </a:lnTo>
                  <a:lnTo>
                    <a:pt x="0" y="132600"/>
                  </a:lnTo>
                  <a:lnTo>
                    <a:pt x="71615" y="132600"/>
                  </a:lnTo>
                  <a:lnTo>
                    <a:pt x="71615" y="111252"/>
                  </a:lnTo>
                  <a:close/>
                </a:path>
                <a:path w="368300" h="189230" extrusionOk="0">
                  <a:moveTo>
                    <a:pt x="168300" y="0"/>
                  </a:moveTo>
                  <a:lnTo>
                    <a:pt x="87337" y="0"/>
                  </a:lnTo>
                  <a:lnTo>
                    <a:pt x="87337" y="4572"/>
                  </a:lnTo>
                  <a:lnTo>
                    <a:pt x="99618" y="4572"/>
                  </a:lnTo>
                  <a:lnTo>
                    <a:pt x="102666" y="6096"/>
                  </a:lnTo>
                  <a:lnTo>
                    <a:pt x="107238" y="7620"/>
                  </a:lnTo>
                  <a:lnTo>
                    <a:pt x="110286" y="9144"/>
                  </a:lnTo>
                  <a:lnTo>
                    <a:pt x="111810" y="12192"/>
                  </a:lnTo>
                  <a:lnTo>
                    <a:pt x="113334" y="13716"/>
                  </a:lnTo>
                  <a:lnTo>
                    <a:pt x="113334" y="16764"/>
                  </a:lnTo>
                  <a:lnTo>
                    <a:pt x="114858" y="22860"/>
                  </a:lnTo>
                  <a:lnTo>
                    <a:pt x="114858" y="163258"/>
                  </a:lnTo>
                  <a:lnTo>
                    <a:pt x="113334" y="170878"/>
                  </a:lnTo>
                  <a:lnTo>
                    <a:pt x="111810" y="173926"/>
                  </a:lnTo>
                  <a:lnTo>
                    <a:pt x="107238" y="178498"/>
                  </a:lnTo>
                  <a:lnTo>
                    <a:pt x="102666" y="180022"/>
                  </a:lnTo>
                  <a:lnTo>
                    <a:pt x="87337" y="180022"/>
                  </a:lnTo>
                  <a:lnTo>
                    <a:pt x="87337" y="186118"/>
                  </a:lnTo>
                  <a:lnTo>
                    <a:pt x="168300" y="186118"/>
                  </a:lnTo>
                  <a:lnTo>
                    <a:pt x="168300" y="180022"/>
                  </a:lnTo>
                  <a:lnTo>
                    <a:pt x="152958" y="180022"/>
                  </a:lnTo>
                  <a:lnTo>
                    <a:pt x="148386" y="176974"/>
                  </a:lnTo>
                  <a:lnTo>
                    <a:pt x="145338" y="175450"/>
                  </a:lnTo>
                  <a:lnTo>
                    <a:pt x="143814" y="173926"/>
                  </a:lnTo>
                  <a:lnTo>
                    <a:pt x="140766" y="167830"/>
                  </a:lnTo>
                  <a:lnTo>
                    <a:pt x="140766" y="21336"/>
                  </a:lnTo>
                  <a:lnTo>
                    <a:pt x="142290" y="13716"/>
                  </a:lnTo>
                  <a:lnTo>
                    <a:pt x="143814" y="10668"/>
                  </a:lnTo>
                  <a:lnTo>
                    <a:pt x="152958" y="4572"/>
                  </a:lnTo>
                  <a:lnTo>
                    <a:pt x="168300" y="4572"/>
                  </a:lnTo>
                  <a:lnTo>
                    <a:pt x="168300" y="0"/>
                  </a:lnTo>
                  <a:close/>
                </a:path>
                <a:path w="368300" h="189230" extrusionOk="0">
                  <a:moveTo>
                    <a:pt x="368236" y="0"/>
                  </a:moveTo>
                  <a:lnTo>
                    <a:pt x="311746" y="0"/>
                  </a:lnTo>
                  <a:lnTo>
                    <a:pt x="311746" y="4572"/>
                  </a:lnTo>
                  <a:lnTo>
                    <a:pt x="313270" y="4572"/>
                  </a:lnTo>
                  <a:lnTo>
                    <a:pt x="320890" y="6096"/>
                  </a:lnTo>
                  <a:lnTo>
                    <a:pt x="325462" y="7620"/>
                  </a:lnTo>
                  <a:lnTo>
                    <a:pt x="326986" y="10668"/>
                  </a:lnTo>
                  <a:lnTo>
                    <a:pt x="330034" y="12192"/>
                  </a:lnTo>
                  <a:lnTo>
                    <a:pt x="331558" y="15240"/>
                  </a:lnTo>
                  <a:lnTo>
                    <a:pt x="331558" y="21336"/>
                  </a:lnTo>
                  <a:lnTo>
                    <a:pt x="328510" y="28956"/>
                  </a:lnTo>
                  <a:lnTo>
                    <a:pt x="325462" y="39624"/>
                  </a:lnTo>
                  <a:lnTo>
                    <a:pt x="281266" y="148018"/>
                  </a:lnTo>
                  <a:lnTo>
                    <a:pt x="233934" y="38100"/>
                  </a:lnTo>
                  <a:lnTo>
                    <a:pt x="229362" y="28956"/>
                  </a:lnTo>
                  <a:lnTo>
                    <a:pt x="227838" y="21336"/>
                  </a:lnTo>
                  <a:lnTo>
                    <a:pt x="227838" y="13716"/>
                  </a:lnTo>
                  <a:lnTo>
                    <a:pt x="247650" y="4572"/>
                  </a:lnTo>
                  <a:lnTo>
                    <a:pt x="247650" y="0"/>
                  </a:lnTo>
                  <a:lnTo>
                    <a:pt x="171348" y="0"/>
                  </a:lnTo>
                  <a:lnTo>
                    <a:pt x="171348" y="4572"/>
                  </a:lnTo>
                  <a:lnTo>
                    <a:pt x="177444" y="4572"/>
                  </a:lnTo>
                  <a:lnTo>
                    <a:pt x="182016" y="6096"/>
                  </a:lnTo>
                  <a:lnTo>
                    <a:pt x="188112" y="9144"/>
                  </a:lnTo>
                  <a:lnTo>
                    <a:pt x="191160" y="12192"/>
                  </a:lnTo>
                  <a:lnTo>
                    <a:pt x="194208" y="13716"/>
                  </a:lnTo>
                  <a:lnTo>
                    <a:pt x="195732" y="16764"/>
                  </a:lnTo>
                  <a:lnTo>
                    <a:pt x="197256" y="21336"/>
                  </a:lnTo>
                  <a:lnTo>
                    <a:pt x="201828" y="28956"/>
                  </a:lnTo>
                  <a:lnTo>
                    <a:pt x="270510" y="189166"/>
                  </a:lnTo>
                  <a:lnTo>
                    <a:pt x="276694" y="189166"/>
                  </a:lnTo>
                  <a:lnTo>
                    <a:pt x="293484" y="148018"/>
                  </a:lnTo>
                  <a:lnTo>
                    <a:pt x="340804" y="32004"/>
                  </a:lnTo>
                  <a:lnTo>
                    <a:pt x="345376" y="22860"/>
                  </a:lnTo>
                  <a:lnTo>
                    <a:pt x="349948" y="15240"/>
                  </a:lnTo>
                  <a:lnTo>
                    <a:pt x="357568" y="7620"/>
                  </a:lnTo>
                  <a:lnTo>
                    <a:pt x="362140" y="6096"/>
                  </a:lnTo>
                  <a:lnTo>
                    <a:pt x="368236" y="4572"/>
                  </a:lnTo>
                  <a:lnTo>
                    <a:pt x="36823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8" name="Google Shape;68;p1"/>
          <p:cNvGrpSpPr/>
          <p:nvPr/>
        </p:nvGrpSpPr>
        <p:grpSpPr>
          <a:xfrm>
            <a:off x="3899534" y="2756915"/>
            <a:ext cx="1468914" cy="255270"/>
            <a:chOff x="3899534" y="2756915"/>
            <a:chExt cx="1468914" cy="255270"/>
          </a:xfrm>
        </p:grpSpPr>
        <p:sp>
          <p:nvSpPr>
            <p:cNvPr id="69" name="Google Shape;69;p1"/>
            <p:cNvSpPr/>
            <p:nvPr/>
          </p:nvSpPr>
          <p:spPr>
            <a:xfrm>
              <a:off x="3899534" y="2756915"/>
              <a:ext cx="74930" cy="255270"/>
            </a:xfrm>
            <a:custGeom>
              <a:avLst/>
              <a:gdLst/>
              <a:ahLst/>
              <a:cxnLst/>
              <a:rect l="l" t="t" r="r" b="b"/>
              <a:pathLst>
                <a:path w="74929" h="255269" extrusionOk="0">
                  <a:moveTo>
                    <a:pt x="74771" y="254793"/>
                  </a:moveTo>
                  <a:lnTo>
                    <a:pt x="41147" y="230409"/>
                  </a:lnTo>
                  <a:lnTo>
                    <a:pt x="16073" y="196240"/>
                  </a:lnTo>
                  <a:lnTo>
                    <a:pt x="2476" y="155400"/>
                  </a:lnTo>
                  <a:lnTo>
                    <a:pt x="0" y="126587"/>
                  </a:lnTo>
                  <a:lnTo>
                    <a:pt x="1166" y="106321"/>
                  </a:lnTo>
                  <a:lnTo>
                    <a:pt x="10929" y="68039"/>
                  </a:lnTo>
                  <a:lnTo>
                    <a:pt x="30957" y="33432"/>
                  </a:lnTo>
                  <a:lnTo>
                    <a:pt x="74771" y="0"/>
                  </a:lnTo>
                  <a:lnTo>
                    <a:pt x="74771" y="6096"/>
                  </a:lnTo>
                  <a:lnTo>
                    <a:pt x="67041" y="10977"/>
                  </a:lnTo>
                  <a:lnTo>
                    <a:pt x="59864" y="16573"/>
                  </a:lnTo>
                  <a:lnTo>
                    <a:pt x="37718" y="48779"/>
                  </a:lnTo>
                  <a:lnTo>
                    <a:pt x="27050" y="97059"/>
                  </a:lnTo>
                  <a:lnTo>
                    <a:pt x="25907" y="123539"/>
                  </a:lnTo>
                  <a:lnTo>
                    <a:pt x="26193" y="138103"/>
                  </a:lnTo>
                  <a:lnTo>
                    <a:pt x="31908" y="185808"/>
                  </a:lnTo>
                  <a:lnTo>
                    <a:pt x="39623" y="207454"/>
                  </a:lnTo>
                  <a:lnTo>
                    <a:pt x="42671" y="215074"/>
                  </a:lnTo>
                  <a:lnTo>
                    <a:pt x="74771" y="250221"/>
                  </a:lnTo>
                  <a:lnTo>
                    <a:pt x="74771" y="254793"/>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0" name="Google Shape;70;p1"/>
            <p:cNvPicPr preferRelativeResize="0"/>
            <p:nvPr/>
          </p:nvPicPr>
          <p:blipFill rotWithShape="1">
            <a:blip r:embed="rId15">
              <a:alphaModFix/>
            </a:blip>
            <a:srcRect/>
            <a:stretch/>
          </p:blipFill>
          <p:spPr>
            <a:xfrm>
              <a:off x="3986498" y="2766060"/>
              <a:ext cx="167925" cy="186118"/>
            </a:xfrm>
            <a:prstGeom prst="rect">
              <a:avLst/>
            </a:prstGeom>
            <a:noFill/>
            <a:ln>
              <a:noFill/>
            </a:ln>
          </p:spPr>
        </p:pic>
        <p:sp>
          <p:nvSpPr>
            <p:cNvPr id="71" name="Google Shape;71;p1"/>
            <p:cNvSpPr/>
            <p:nvPr/>
          </p:nvSpPr>
          <p:spPr>
            <a:xfrm>
              <a:off x="4178795" y="2756928"/>
              <a:ext cx="675005" cy="198755"/>
            </a:xfrm>
            <a:custGeom>
              <a:avLst/>
              <a:gdLst/>
              <a:ahLst/>
              <a:cxnLst/>
              <a:rect l="l" t="t" r="r" b="b"/>
              <a:pathLst>
                <a:path w="675004" h="198755" extrusionOk="0">
                  <a:moveTo>
                    <a:pt x="112966" y="169341"/>
                  </a:moveTo>
                  <a:lnTo>
                    <a:pt x="108394" y="173913"/>
                  </a:lnTo>
                  <a:lnTo>
                    <a:pt x="103822" y="176961"/>
                  </a:lnTo>
                  <a:lnTo>
                    <a:pt x="100774" y="180009"/>
                  </a:lnTo>
                  <a:lnTo>
                    <a:pt x="96202" y="180009"/>
                  </a:lnTo>
                  <a:lnTo>
                    <a:pt x="93154" y="176961"/>
                  </a:lnTo>
                  <a:lnTo>
                    <a:pt x="93154" y="172389"/>
                  </a:lnTo>
                  <a:lnTo>
                    <a:pt x="91630" y="170865"/>
                  </a:lnTo>
                  <a:lnTo>
                    <a:pt x="91630" y="120484"/>
                  </a:lnTo>
                  <a:lnTo>
                    <a:pt x="91630" y="88480"/>
                  </a:lnTo>
                  <a:lnTo>
                    <a:pt x="90106" y="83908"/>
                  </a:lnTo>
                  <a:lnTo>
                    <a:pt x="87058" y="77812"/>
                  </a:lnTo>
                  <a:lnTo>
                    <a:pt x="82486" y="73240"/>
                  </a:lnTo>
                  <a:lnTo>
                    <a:pt x="77914" y="71716"/>
                  </a:lnTo>
                  <a:lnTo>
                    <a:pt x="71869" y="68783"/>
                  </a:lnTo>
                  <a:lnTo>
                    <a:pt x="65265" y="66865"/>
                  </a:lnTo>
                  <a:lnTo>
                    <a:pt x="58115" y="65836"/>
                  </a:lnTo>
                  <a:lnTo>
                    <a:pt x="50393" y="65519"/>
                  </a:lnTo>
                  <a:lnTo>
                    <a:pt x="39801" y="66103"/>
                  </a:lnTo>
                  <a:lnTo>
                    <a:pt x="5194" y="91262"/>
                  </a:lnTo>
                  <a:lnTo>
                    <a:pt x="4572" y="97624"/>
                  </a:lnTo>
                  <a:lnTo>
                    <a:pt x="4572" y="103720"/>
                  </a:lnTo>
                  <a:lnTo>
                    <a:pt x="9144" y="108292"/>
                  </a:lnTo>
                  <a:lnTo>
                    <a:pt x="12192" y="109816"/>
                  </a:lnTo>
                  <a:lnTo>
                    <a:pt x="19913" y="109816"/>
                  </a:lnTo>
                  <a:lnTo>
                    <a:pt x="21437" y="108292"/>
                  </a:lnTo>
                  <a:lnTo>
                    <a:pt x="24485" y="106768"/>
                  </a:lnTo>
                  <a:lnTo>
                    <a:pt x="27533" y="100672"/>
                  </a:lnTo>
                  <a:lnTo>
                    <a:pt x="27635" y="85128"/>
                  </a:lnTo>
                  <a:lnTo>
                    <a:pt x="29057" y="80860"/>
                  </a:lnTo>
                  <a:lnTo>
                    <a:pt x="35153" y="74764"/>
                  </a:lnTo>
                  <a:lnTo>
                    <a:pt x="39725" y="73240"/>
                  </a:lnTo>
                  <a:lnTo>
                    <a:pt x="53441" y="73240"/>
                  </a:lnTo>
                  <a:lnTo>
                    <a:pt x="59537" y="76288"/>
                  </a:lnTo>
                  <a:lnTo>
                    <a:pt x="62585" y="80860"/>
                  </a:lnTo>
                  <a:lnTo>
                    <a:pt x="65468" y="85128"/>
                  </a:lnTo>
                  <a:lnTo>
                    <a:pt x="67348" y="90957"/>
                  </a:lnTo>
                  <a:lnTo>
                    <a:pt x="68376" y="98221"/>
                  </a:lnTo>
                  <a:lnTo>
                    <a:pt x="68567" y="103720"/>
                  </a:lnTo>
                  <a:lnTo>
                    <a:pt x="68681" y="111340"/>
                  </a:lnTo>
                  <a:lnTo>
                    <a:pt x="68681" y="120484"/>
                  </a:lnTo>
                  <a:lnTo>
                    <a:pt x="68681" y="167817"/>
                  </a:lnTo>
                  <a:lnTo>
                    <a:pt x="60960" y="173824"/>
                  </a:lnTo>
                  <a:lnTo>
                    <a:pt x="53822" y="178104"/>
                  </a:lnTo>
                  <a:lnTo>
                    <a:pt x="47244" y="180682"/>
                  </a:lnTo>
                  <a:lnTo>
                    <a:pt x="41249" y="181533"/>
                  </a:lnTo>
                  <a:lnTo>
                    <a:pt x="36677" y="181533"/>
                  </a:lnTo>
                  <a:lnTo>
                    <a:pt x="32105" y="178485"/>
                  </a:lnTo>
                  <a:lnTo>
                    <a:pt x="24485" y="170865"/>
                  </a:lnTo>
                  <a:lnTo>
                    <a:pt x="22961" y="164769"/>
                  </a:lnTo>
                  <a:lnTo>
                    <a:pt x="22961" y="152577"/>
                  </a:lnTo>
                  <a:lnTo>
                    <a:pt x="46824" y="129489"/>
                  </a:lnTo>
                  <a:lnTo>
                    <a:pt x="52298" y="126961"/>
                  </a:lnTo>
                  <a:lnTo>
                    <a:pt x="59486" y="123863"/>
                  </a:lnTo>
                  <a:lnTo>
                    <a:pt x="68681" y="120484"/>
                  </a:lnTo>
                  <a:lnTo>
                    <a:pt x="68681" y="111340"/>
                  </a:lnTo>
                  <a:lnTo>
                    <a:pt x="30962" y="127203"/>
                  </a:lnTo>
                  <a:lnTo>
                    <a:pt x="0" y="154101"/>
                  </a:lnTo>
                  <a:lnTo>
                    <a:pt x="0" y="173913"/>
                  </a:lnTo>
                  <a:lnTo>
                    <a:pt x="1524" y="183057"/>
                  </a:lnTo>
                  <a:lnTo>
                    <a:pt x="7620" y="187629"/>
                  </a:lnTo>
                  <a:lnTo>
                    <a:pt x="13716" y="193725"/>
                  </a:lnTo>
                  <a:lnTo>
                    <a:pt x="19913" y="196773"/>
                  </a:lnTo>
                  <a:lnTo>
                    <a:pt x="39725" y="196773"/>
                  </a:lnTo>
                  <a:lnTo>
                    <a:pt x="44297" y="193725"/>
                  </a:lnTo>
                  <a:lnTo>
                    <a:pt x="48323" y="191757"/>
                  </a:lnTo>
                  <a:lnTo>
                    <a:pt x="53632" y="188201"/>
                  </a:lnTo>
                  <a:lnTo>
                    <a:pt x="60375" y="183235"/>
                  </a:lnTo>
                  <a:lnTo>
                    <a:pt x="62611" y="181533"/>
                  </a:lnTo>
                  <a:lnTo>
                    <a:pt x="68681" y="176961"/>
                  </a:lnTo>
                  <a:lnTo>
                    <a:pt x="68681" y="184581"/>
                  </a:lnTo>
                  <a:lnTo>
                    <a:pt x="70205" y="189153"/>
                  </a:lnTo>
                  <a:lnTo>
                    <a:pt x="73253" y="192201"/>
                  </a:lnTo>
                  <a:lnTo>
                    <a:pt x="76390" y="195249"/>
                  </a:lnTo>
                  <a:lnTo>
                    <a:pt x="79438" y="196773"/>
                  </a:lnTo>
                  <a:lnTo>
                    <a:pt x="84010" y="196773"/>
                  </a:lnTo>
                  <a:lnTo>
                    <a:pt x="112966" y="176961"/>
                  </a:lnTo>
                  <a:lnTo>
                    <a:pt x="112966" y="169341"/>
                  </a:lnTo>
                  <a:close/>
                </a:path>
                <a:path w="675004" h="198755" extrusionOk="0">
                  <a:moveTo>
                    <a:pt x="192316" y="169354"/>
                  </a:moveTo>
                  <a:lnTo>
                    <a:pt x="187744" y="169354"/>
                  </a:lnTo>
                  <a:lnTo>
                    <a:pt x="186220" y="173926"/>
                  </a:lnTo>
                  <a:lnTo>
                    <a:pt x="183172" y="175450"/>
                  </a:lnTo>
                  <a:lnTo>
                    <a:pt x="180124" y="178498"/>
                  </a:lnTo>
                  <a:lnTo>
                    <a:pt x="174028" y="181546"/>
                  </a:lnTo>
                  <a:lnTo>
                    <a:pt x="167932" y="181546"/>
                  </a:lnTo>
                  <a:lnTo>
                    <a:pt x="164884" y="180022"/>
                  </a:lnTo>
                  <a:lnTo>
                    <a:pt x="163360" y="176974"/>
                  </a:lnTo>
                  <a:lnTo>
                    <a:pt x="160312" y="173926"/>
                  </a:lnTo>
                  <a:lnTo>
                    <a:pt x="158788" y="167830"/>
                  </a:lnTo>
                  <a:lnTo>
                    <a:pt x="158788" y="79336"/>
                  </a:lnTo>
                  <a:lnTo>
                    <a:pt x="189268" y="79336"/>
                  </a:lnTo>
                  <a:lnTo>
                    <a:pt x="189268" y="68580"/>
                  </a:lnTo>
                  <a:lnTo>
                    <a:pt x="158788" y="68580"/>
                  </a:lnTo>
                  <a:lnTo>
                    <a:pt x="158788" y="27432"/>
                  </a:lnTo>
                  <a:lnTo>
                    <a:pt x="155740" y="27432"/>
                  </a:lnTo>
                  <a:lnTo>
                    <a:pt x="148120" y="42672"/>
                  </a:lnTo>
                  <a:lnTo>
                    <a:pt x="146596" y="47244"/>
                  </a:lnTo>
                  <a:lnTo>
                    <a:pt x="137452" y="59436"/>
                  </a:lnTo>
                  <a:lnTo>
                    <a:pt x="132791" y="64008"/>
                  </a:lnTo>
                  <a:lnTo>
                    <a:pt x="126695" y="68580"/>
                  </a:lnTo>
                  <a:lnTo>
                    <a:pt x="122123" y="71716"/>
                  </a:lnTo>
                  <a:lnTo>
                    <a:pt x="116027" y="74764"/>
                  </a:lnTo>
                  <a:lnTo>
                    <a:pt x="116027" y="79336"/>
                  </a:lnTo>
                  <a:lnTo>
                    <a:pt x="137452" y="79336"/>
                  </a:lnTo>
                  <a:lnTo>
                    <a:pt x="137452" y="178498"/>
                  </a:lnTo>
                  <a:lnTo>
                    <a:pt x="138976" y="183070"/>
                  </a:lnTo>
                  <a:lnTo>
                    <a:pt x="142024" y="187642"/>
                  </a:lnTo>
                  <a:lnTo>
                    <a:pt x="148120" y="193738"/>
                  </a:lnTo>
                  <a:lnTo>
                    <a:pt x="157264" y="196786"/>
                  </a:lnTo>
                  <a:lnTo>
                    <a:pt x="166408" y="196786"/>
                  </a:lnTo>
                  <a:lnTo>
                    <a:pt x="172504" y="193738"/>
                  </a:lnTo>
                  <a:lnTo>
                    <a:pt x="178600" y="189166"/>
                  </a:lnTo>
                  <a:lnTo>
                    <a:pt x="184696" y="186118"/>
                  </a:lnTo>
                  <a:lnTo>
                    <a:pt x="189268" y="178498"/>
                  </a:lnTo>
                  <a:lnTo>
                    <a:pt x="192316" y="169354"/>
                  </a:lnTo>
                  <a:close/>
                </a:path>
                <a:path w="675004" h="198755" extrusionOk="0">
                  <a:moveTo>
                    <a:pt x="308330" y="146392"/>
                  </a:moveTo>
                  <a:lnTo>
                    <a:pt x="305282" y="144868"/>
                  </a:lnTo>
                  <a:lnTo>
                    <a:pt x="301612" y="152349"/>
                  </a:lnTo>
                  <a:lnTo>
                    <a:pt x="297662" y="158673"/>
                  </a:lnTo>
                  <a:lnTo>
                    <a:pt x="265658" y="176961"/>
                  </a:lnTo>
                  <a:lnTo>
                    <a:pt x="257009" y="175844"/>
                  </a:lnTo>
                  <a:lnTo>
                    <a:pt x="228409" y="141452"/>
                  </a:lnTo>
                  <a:lnTo>
                    <a:pt x="225933" y="120484"/>
                  </a:lnTo>
                  <a:lnTo>
                    <a:pt x="226529" y="109651"/>
                  </a:lnTo>
                  <a:lnTo>
                    <a:pt x="248793" y="74764"/>
                  </a:lnTo>
                  <a:lnTo>
                    <a:pt x="264134" y="74764"/>
                  </a:lnTo>
                  <a:lnTo>
                    <a:pt x="268706" y="76288"/>
                  </a:lnTo>
                  <a:lnTo>
                    <a:pt x="271754" y="79336"/>
                  </a:lnTo>
                  <a:lnTo>
                    <a:pt x="274802" y="80860"/>
                  </a:lnTo>
                  <a:lnTo>
                    <a:pt x="276326" y="85432"/>
                  </a:lnTo>
                  <a:lnTo>
                    <a:pt x="277850" y="91528"/>
                  </a:lnTo>
                  <a:lnTo>
                    <a:pt x="277850" y="96100"/>
                  </a:lnTo>
                  <a:lnTo>
                    <a:pt x="279374" y="100672"/>
                  </a:lnTo>
                  <a:lnTo>
                    <a:pt x="262610" y="65519"/>
                  </a:lnTo>
                  <a:lnTo>
                    <a:pt x="251193" y="66687"/>
                  </a:lnTo>
                  <a:lnTo>
                    <a:pt x="213360" y="93891"/>
                  </a:lnTo>
                  <a:lnTo>
                    <a:pt x="203073" y="132676"/>
                  </a:lnTo>
                  <a:lnTo>
                    <a:pt x="204177" y="146977"/>
                  </a:lnTo>
                  <a:lnTo>
                    <a:pt x="226847" y="188010"/>
                  </a:lnTo>
                  <a:lnTo>
                    <a:pt x="256514" y="198297"/>
                  </a:lnTo>
                  <a:lnTo>
                    <a:pt x="265366" y="197446"/>
                  </a:lnTo>
                  <a:lnTo>
                    <a:pt x="301282" y="168389"/>
                  </a:lnTo>
                  <a:lnTo>
                    <a:pt x="305447" y="158191"/>
                  </a:lnTo>
                  <a:lnTo>
                    <a:pt x="308330" y="146392"/>
                  </a:lnTo>
                  <a:close/>
                </a:path>
                <a:path w="675004" h="198755" extrusionOk="0">
                  <a:moveTo>
                    <a:pt x="454926" y="189166"/>
                  </a:moveTo>
                  <a:lnTo>
                    <a:pt x="444258" y="189166"/>
                  </a:lnTo>
                  <a:lnTo>
                    <a:pt x="442734" y="187642"/>
                  </a:lnTo>
                  <a:lnTo>
                    <a:pt x="439686" y="186118"/>
                  </a:lnTo>
                  <a:lnTo>
                    <a:pt x="438162" y="184594"/>
                  </a:lnTo>
                  <a:lnTo>
                    <a:pt x="438162" y="183070"/>
                  </a:lnTo>
                  <a:lnTo>
                    <a:pt x="436638" y="180022"/>
                  </a:lnTo>
                  <a:lnTo>
                    <a:pt x="435114" y="173926"/>
                  </a:lnTo>
                  <a:lnTo>
                    <a:pt x="435114" y="122008"/>
                  </a:lnTo>
                  <a:lnTo>
                    <a:pt x="434924" y="102577"/>
                  </a:lnTo>
                  <a:lnTo>
                    <a:pt x="421297" y="71716"/>
                  </a:lnTo>
                  <a:lnTo>
                    <a:pt x="416725" y="67056"/>
                  </a:lnTo>
                  <a:lnTo>
                    <a:pt x="410629" y="65532"/>
                  </a:lnTo>
                  <a:lnTo>
                    <a:pt x="396913" y="65532"/>
                  </a:lnTo>
                  <a:lnTo>
                    <a:pt x="361772" y="91528"/>
                  </a:lnTo>
                  <a:lnTo>
                    <a:pt x="361772" y="0"/>
                  </a:lnTo>
                  <a:lnTo>
                    <a:pt x="355676" y="0"/>
                  </a:lnTo>
                  <a:lnTo>
                    <a:pt x="317576" y="15240"/>
                  </a:lnTo>
                  <a:lnTo>
                    <a:pt x="319100" y="19812"/>
                  </a:lnTo>
                  <a:lnTo>
                    <a:pt x="323672" y="18288"/>
                  </a:lnTo>
                  <a:lnTo>
                    <a:pt x="332816" y="18288"/>
                  </a:lnTo>
                  <a:lnTo>
                    <a:pt x="337388" y="22860"/>
                  </a:lnTo>
                  <a:lnTo>
                    <a:pt x="337388" y="25908"/>
                  </a:lnTo>
                  <a:lnTo>
                    <a:pt x="338264" y="29337"/>
                  </a:lnTo>
                  <a:lnTo>
                    <a:pt x="338721" y="35052"/>
                  </a:lnTo>
                  <a:lnTo>
                    <a:pt x="338886" y="43053"/>
                  </a:lnTo>
                  <a:lnTo>
                    <a:pt x="338912" y="173926"/>
                  </a:lnTo>
                  <a:lnTo>
                    <a:pt x="337388" y="180022"/>
                  </a:lnTo>
                  <a:lnTo>
                    <a:pt x="337388" y="181546"/>
                  </a:lnTo>
                  <a:lnTo>
                    <a:pt x="335864" y="184594"/>
                  </a:lnTo>
                  <a:lnTo>
                    <a:pt x="332816" y="187642"/>
                  </a:lnTo>
                  <a:lnTo>
                    <a:pt x="329768" y="189166"/>
                  </a:lnTo>
                  <a:lnTo>
                    <a:pt x="319100" y="189166"/>
                  </a:lnTo>
                  <a:lnTo>
                    <a:pt x="319100" y="195262"/>
                  </a:lnTo>
                  <a:lnTo>
                    <a:pt x="381673" y="195262"/>
                  </a:lnTo>
                  <a:lnTo>
                    <a:pt x="381673" y="189166"/>
                  </a:lnTo>
                  <a:lnTo>
                    <a:pt x="370916" y="189166"/>
                  </a:lnTo>
                  <a:lnTo>
                    <a:pt x="364820" y="186118"/>
                  </a:lnTo>
                  <a:lnTo>
                    <a:pt x="363296" y="184594"/>
                  </a:lnTo>
                  <a:lnTo>
                    <a:pt x="363296" y="181546"/>
                  </a:lnTo>
                  <a:lnTo>
                    <a:pt x="361772" y="180022"/>
                  </a:lnTo>
                  <a:lnTo>
                    <a:pt x="361772" y="100672"/>
                  </a:lnTo>
                  <a:lnTo>
                    <a:pt x="367868" y="93052"/>
                  </a:lnTo>
                  <a:lnTo>
                    <a:pt x="374053" y="88480"/>
                  </a:lnTo>
                  <a:lnTo>
                    <a:pt x="383197" y="82384"/>
                  </a:lnTo>
                  <a:lnTo>
                    <a:pt x="401485" y="82384"/>
                  </a:lnTo>
                  <a:lnTo>
                    <a:pt x="404533" y="85432"/>
                  </a:lnTo>
                  <a:lnTo>
                    <a:pt x="407581" y="86956"/>
                  </a:lnTo>
                  <a:lnTo>
                    <a:pt x="412153" y="183070"/>
                  </a:lnTo>
                  <a:lnTo>
                    <a:pt x="406057" y="189166"/>
                  </a:lnTo>
                  <a:lnTo>
                    <a:pt x="392341" y="189166"/>
                  </a:lnTo>
                  <a:lnTo>
                    <a:pt x="392341" y="195262"/>
                  </a:lnTo>
                  <a:lnTo>
                    <a:pt x="454926" y="195262"/>
                  </a:lnTo>
                  <a:lnTo>
                    <a:pt x="454926" y="189166"/>
                  </a:lnTo>
                  <a:close/>
                </a:path>
                <a:path w="675004" h="198755" extrusionOk="0">
                  <a:moveTo>
                    <a:pt x="539496" y="120383"/>
                  </a:moveTo>
                  <a:lnTo>
                    <a:pt x="467868" y="120383"/>
                  </a:lnTo>
                  <a:lnTo>
                    <a:pt x="467868" y="141732"/>
                  </a:lnTo>
                  <a:lnTo>
                    <a:pt x="539496" y="141732"/>
                  </a:lnTo>
                  <a:lnTo>
                    <a:pt x="539496" y="120383"/>
                  </a:lnTo>
                  <a:close/>
                </a:path>
                <a:path w="675004" h="198755" extrusionOk="0">
                  <a:moveTo>
                    <a:pt x="674751" y="158686"/>
                  </a:moveTo>
                  <a:lnTo>
                    <a:pt x="668566" y="158686"/>
                  </a:lnTo>
                  <a:lnTo>
                    <a:pt x="667042" y="163258"/>
                  </a:lnTo>
                  <a:lnTo>
                    <a:pt x="663994" y="166306"/>
                  </a:lnTo>
                  <a:lnTo>
                    <a:pt x="660946" y="167830"/>
                  </a:lnTo>
                  <a:lnTo>
                    <a:pt x="657898" y="170878"/>
                  </a:lnTo>
                  <a:lnTo>
                    <a:pt x="653326" y="172402"/>
                  </a:lnTo>
                  <a:lnTo>
                    <a:pt x="650278" y="172402"/>
                  </a:lnTo>
                  <a:lnTo>
                    <a:pt x="645706" y="173926"/>
                  </a:lnTo>
                  <a:lnTo>
                    <a:pt x="580072" y="173926"/>
                  </a:lnTo>
                  <a:lnTo>
                    <a:pt x="622846" y="129628"/>
                  </a:lnTo>
                  <a:lnTo>
                    <a:pt x="650062" y="93192"/>
                  </a:lnTo>
                  <a:lnTo>
                    <a:pt x="662470" y="53340"/>
                  </a:lnTo>
                  <a:lnTo>
                    <a:pt x="661593" y="44234"/>
                  </a:lnTo>
                  <a:lnTo>
                    <a:pt x="638924" y="12928"/>
                  </a:lnTo>
                  <a:lnTo>
                    <a:pt x="609028" y="4572"/>
                  </a:lnTo>
                  <a:lnTo>
                    <a:pt x="599059" y="5422"/>
                  </a:lnTo>
                  <a:lnTo>
                    <a:pt x="562737" y="35242"/>
                  </a:lnTo>
                  <a:lnTo>
                    <a:pt x="557212" y="57912"/>
                  </a:lnTo>
                  <a:lnTo>
                    <a:pt x="561784" y="57912"/>
                  </a:lnTo>
                  <a:lnTo>
                    <a:pt x="564629" y="50457"/>
                  </a:lnTo>
                  <a:lnTo>
                    <a:pt x="568452" y="44005"/>
                  </a:lnTo>
                  <a:lnTo>
                    <a:pt x="602932" y="25908"/>
                  </a:lnTo>
                  <a:lnTo>
                    <a:pt x="609828" y="26708"/>
                  </a:lnTo>
                  <a:lnTo>
                    <a:pt x="638797" y="57569"/>
                  </a:lnTo>
                  <a:lnTo>
                    <a:pt x="639610" y="65532"/>
                  </a:lnTo>
                  <a:lnTo>
                    <a:pt x="638225" y="78181"/>
                  </a:lnTo>
                  <a:lnTo>
                    <a:pt x="619798" y="117436"/>
                  </a:lnTo>
                  <a:lnTo>
                    <a:pt x="592264" y="149301"/>
                  </a:lnTo>
                  <a:lnTo>
                    <a:pt x="551027" y="189166"/>
                  </a:lnTo>
                  <a:lnTo>
                    <a:pt x="551027" y="195262"/>
                  </a:lnTo>
                  <a:lnTo>
                    <a:pt x="660946" y="195262"/>
                  </a:lnTo>
                  <a:lnTo>
                    <a:pt x="674751" y="15868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2" name="Google Shape;72;p1"/>
            <p:cNvPicPr preferRelativeResize="0"/>
            <p:nvPr/>
          </p:nvPicPr>
          <p:blipFill rotWithShape="1">
            <a:blip r:embed="rId16">
              <a:alphaModFix/>
            </a:blip>
            <a:srcRect/>
            <a:stretch/>
          </p:blipFill>
          <p:spPr>
            <a:xfrm>
              <a:off x="4874894" y="2761488"/>
              <a:ext cx="399954" cy="193738"/>
            </a:xfrm>
            <a:prstGeom prst="rect">
              <a:avLst/>
            </a:prstGeom>
            <a:noFill/>
            <a:ln>
              <a:noFill/>
            </a:ln>
          </p:spPr>
        </p:pic>
        <p:sp>
          <p:nvSpPr>
            <p:cNvPr id="73" name="Google Shape;73;p1"/>
            <p:cNvSpPr/>
            <p:nvPr/>
          </p:nvSpPr>
          <p:spPr>
            <a:xfrm>
              <a:off x="5291613" y="2756915"/>
              <a:ext cx="76835" cy="255270"/>
            </a:xfrm>
            <a:custGeom>
              <a:avLst/>
              <a:gdLst/>
              <a:ahLst/>
              <a:cxnLst/>
              <a:rect l="l" t="t" r="r" b="b"/>
              <a:pathLst>
                <a:path w="76835" h="255269" extrusionOk="0">
                  <a:moveTo>
                    <a:pt x="0" y="254793"/>
                  </a:moveTo>
                  <a:lnTo>
                    <a:pt x="0" y="250221"/>
                  </a:lnTo>
                  <a:lnTo>
                    <a:pt x="8572" y="244457"/>
                  </a:lnTo>
                  <a:lnTo>
                    <a:pt x="16002" y="238398"/>
                  </a:lnTo>
                  <a:lnTo>
                    <a:pt x="37611" y="205930"/>
                  </a:lnTo>
                  <a:lnTo>
                    <a:pt x="48482" y="157722"/>
                  </a:lnTo>
                  <a:lnTo>
                    <a:pt x="50387" y="131159"/>
                  </a:lnTo>
                  <a:lnTo>
                    <a:pt x="50101" y="116824"/>
                  </a:lnTo>
                  <a:lnTo>
                    <a:pt x="45815" y="77819"/>
                  </a:lnTo>
                  <a:lnTo>
                    <a:pt x="34084" y="41552"/>
                  </a:lnTo>
                  <a:lnTo>
                    <a:pt x="6572" y="10691"/>
                  </a:lnTo>
                  <a:lnTo>
                    <a:pt x="0" y="6096"/>
                  </a:lnTo>
                  <a:lnTo>
                    <a:pt x="0" y="0"/>
                  </a:lnTo>
                  <a:lnTo>
                    <a:pt x="35147" y="24384"/>
                  </a:lnTo>
                  <a:lnTo>
                    <a:pt x="59578" y="57602"/>
                  </a:lnTo>
                  <a:lnTo>
                    <a:pt x="73818" y="98381"/>
                  </a:lnTo>
                  <a:lnTo>
                    <a:pt x="76295" y="126587"/>
                  </a:lnTo>
                  <a:lnTo>
                    <a:pt x="74890" y="147787"/>
                  </a:lnTo>
                  <a:lnTo>
                    <a:pt x="64079" y="186688"/>
                  </a:lnTo>
                  <a:lnTo>
                    <a:pt x="43800" y="220463"/>
                  </a:lnTo>
                  <a:lnTo>
                    <a:pt x="16302" y="245648"/>
                  </a:lnTo>
                  <a:lnTo>
                    <a:pt x="0" y="254793"/>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74" name="Google Shape;74;p1"/>
          <p:cNvPicPr preferRelativeResize="0"/>
          <p:nvPr/>
        </p:nvPicPr>
        <p:blipFill rotWithShape="1">
          <a:blip r:embed="rId17">
            <a:alphaModFix/>
          </a:blip>
          <a:srcRect/>
          <a:stretch/>
        </p:blipFill>
        <p:spPr>
          <a:xfrm>
            <a:off x="1731930" y="8338566"/>
            <a:ext cx="4522851" cy="567594"/>
          </a:xfrm>
          <a:prstGeom prst="rect">
            <a:avLst/>
          </a:prstGeom>
          <a:noFill/>
          <a:ln>
            <a:noFill/>
          </a:ln>
        </p:spPr>
      </p:pic>
      <p:pic>
        <p:nvPicPr>
          <p:cNvPr id="75" name="Google Shape;75;p1"/>
          <p:cNvPicPr preferRelativeResize="0"/>
          <p:nvPr/>
        </p:nvPicPr>
        <p:blipFill rotWithShape="1">
          <a:blip r:embed="rId18">
            <a:alphaModFix/>
          </a:blip>
          <a:srcRect/>
          <a:stretch/>
        </p:blipFill>
        <p:spPr>
          <a:xfrm>
            <a:off x="2546304" y="4727054"/>
            <a:ext cx="2775966" cy="1006647"/>
          </a:xfrm>
          <a:prstGeom prst="rect">
            <a:avLst/>
          </a:prstGeom>
          <a:noFill/>
          <a:ln>
            <a:noFill/>
          </a:ln>
        </p:spPr>
      </p:pic>
      <p:sp>
        <p:nvSpPr>
          <p:cNvPr id="76" name="Google Shape;76;p1"/>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1"/>
          <p:cNvSpPr txBox="1"/>
          <p:nvPr/>
        </p:nvSpPr>
        <p:spPr>
          <a:xfrm>
            <a:off x="289560" y="3488371"/>
            <a:ext cx="717804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dirty="0">
                <a:solidFill>
                  <a:schemeClr val="dk1"/>
                </a:solidFill>
                <a:latin typeface="Times New Roman"/>
                <a:ea typeface="Times New Roman"/>
                <a:cs typeface="Times New Roman"/>
                <a:sym typeface="Times New Roman"/>
              </a:rPr>
              <a:t>CALCULATOR</a:t>
            </a:r>
            <a:endParaRPr sz="3200" b="1" i="0" u="none" strike="noStrike" cap="none" dirty="0">
              <a:solidFill>
                <a:schemeClr val="dk1"/>
              </a:solidFill>
              <a:latin typeface="Times New Roman"/>
              <a:ea typeface="Times New Roman"/>
              <a:cs typeface="Times New Roman"/>
              <a:sym typeface="Times New Roman"/>
            </a:endParaRPr>
          </a:p>
        </p:txBody>
      </p:sp>
      <p:sp>
        <p:nvSpPr>
          <p:cNvPr id="78" name="Google Shape;78;p1"/>
          <p:cNvSpPr txBox="1"/>
          <p:nvPr/>
        </p:nvSpPr>
        <p:spPr>
          <a:xfrm>
            <a:off x="4959668" y="6456151"/>
            <a:ext cx="2523300" cy="14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Submitted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latin typeface="Times New Roman"/>
                <a:ea typeface="Times New Roman"/>
                <a:cs typeface="Times New Roman"/>
                <a:sym typeface="Times New Roman"/>
              </a:rPr>
              <a:t>Uday Aggarwal</a:t>
            </a:r>
            <a:br>
              <a:rPr lang="en-US" sz="1600" b="0" i="0" u="none" strike="noStrike" cap="none" dirty="0">
                <a:solidFill>
                  <a:schemeClr val="dk1"/>
                </a:solidFill>
                <a:latin typeface="Times New Roman"/>
                <a:ea typeface="Times New Roman"/>
                <a:cs typeface="Times New Roman"/>
                <a:sym typeface="Times New Roman"/>
              </a:rPr>
            </a:br>
            <a:r>
              <a:rPr lang="en-US" sz="1600" b="0" i="0" u="none" strike="noStrike" cap="none" dirty="0">
                <a:solidFill>
                  <a:schemeClr val="dk1"/>
                </a:solidFill>
                <a:latin typeface="Times New Roman"/>
                <a:ea typeface="Times New Roman"/>
                <a:cs typeface="Times New Roman"/>
                <a:sym typeface="Times New Roman"/>
              </a:rPr>
              <a:t>2210990917 ( G-14)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p:txBody>
      </p:sp>
      <p:sp>
        <p:nvSpPr>
          <p:cNvPr id="79" name="Google Shape;79;p1"/>
          <p:cNvSpPr txBox="1"/>
          <p:nvPr/>
        </p:nvSpPr>
        <p:spPr>
          <a:xfrm>
            <a:off x="559688" y="6464832"/>
            <a:ext cx="2871215"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Supervised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RAVEESH SAMKARIA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3" name="Google Shape;143;p10"/>
          <p:cNvSpPr txBox="1"/>
          <p:nvPr/>
        </p:nvSpPr>
        <p:spPr>
          <a:xfrm>
            <a:off x="685800" y="838200"/>
            <a:ext cx="6400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METHODOLOGY</a:t>
            </a:r>
            <a:endParaRPr sz="3600" b="1" i="0" u="none" strike="noStrike" cap="none">
              <a:solidFill>
                <a:schemeClr val="dk1"/>
              </a:solidFill>
              <a:latin typeface="Times New Roman"/>
              <a:ea typeface="Times New Roman"/>
              <a:cs typeface="Times New Roman"/>
              <a:sym typeface="Times New Roman"/>
            </a:endParaRPr>
          </a:p>
        </p:txBody>
      </p:sp>
      <p:sp>
        <p:nvSpPr>
          <p:cNvPr id="144" name="Google Shape;144;p10"/>
          <p:cNvSpPr txBox="1"/>
          <p:nvPr/>
        </p:nvSpPr>
        <p:spPr>
          <a:xfrm>
            <a:off x="621195" y="1816555"/>
            <a:ext cx="66294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dirty="0">
                <a:solidFill>
                  <a:srgbClr val="0C0C0C"/>
                </a:solidFill>
                <a:latin typeface="Calibri"/>
                <a:ea typeface="Calibri"/>
                <a:cs typeface="Calibri"/>
                <a:sym typeface="Calibri"/>
              </a:rPr>
              <a:t>HTML CODE </a:t>
            </a:r>
            <a:r>
              <a:rPr lang="en-US" sz="2000" b="0" i="0" u="none" strike="noStrike" cap="none" dirty="0">
                <a:solidFill>
                  <a:srgbClr val="0C0C0C"/>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2800"/>
              <a:buFont typeface="Arial"/>
              <a:buNone/>
            </a:pPr>
            <a:endParaRPr lang="en-US" sz="2000" dirty="0">
              <a:solidFill>
                <a:srgbClr val="0C0C0C"/>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lang="en-US" sz="2000" dirty="0">
              <a:solidFill>
                <a:srgbClr val="0C0C0C"/>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lang="en-US" sz="2000" dirty="0">
              <a:solidFill>
                <a:srgbClr val="0C0C0C"/>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lang="en-US" sz="2000" dirty="0">
              <a:solidFill>
                <a:srgbClr val="0C0C0C"/>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900D1CFD-B610-6BEE-43B1-0E0CF11D60CF}"/>
              </a:ext>
            </a:extLst>
          </p:cNvPr>
          <p:cNvPicPr>
            <a:picLocks noChangeAspect="1"/>
          </p:cNvPicPr>
          <p:nvPr/>
        </p:nvPicPr>
        <p:blipFill>
          <a:blip r:embed="rId3"/>
          <a:stretch>
            <a:fillRect/>
          </a:stretch>
        </p:blipFill>
        <p:spPr>
          <a:xfrm>
            <a:off x="515620" y="2436065"/>
            <a:ext cx="6756400" cy="7157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3AD0A9-EC2B-F4CD-F05F-7F732A90A381}"/>
              </a:ext>
            </a:extLst>
          </p:cNvPr>
          <p:cNvPicPr>
            <a:picLocks noChangeAspect="1"/>
          </p:cNvPicPr>
          <p:nvPr/>
        </p:nvPicPr>
        <p:blipFill>
          <a:blip r:embed="rId2"/>
          <a:stretch>
            <a:fillRect/>
          </a:stretch>
        </p:blipFill>
        <p:spPr>
          <a:xfrm>
            <a:off x="319293" y="1614316"/>
            <a:ext cx="7133813" cy="7034384"/>
          </a:xfrm>
          <a:prstGeom prst="rect">
            <a:avLst/>
          </a:prstGeom>
        </p:spPr>
      </p:pic>
    </p:spTree>
    <p:extLst>
      <p:ext uri="{BB962C8B-B14F-4D97-AF65-F5344CB8AC3E}">
        <p14:creationId xmlns:p14="http://schemas.microsoft.com/office/powerpoint/2010/main" val="158333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d067e19be7_0_6"/>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3DAFE053-8CDB-EC7A-8F2E-A73E91CD2802}"/>
              </a:ext>
            </a:extLst>
          </p:cNvPr>
          <p:cNvPicPr>
            <a:picLocks noChangeAspect="1"/>
          </p:cNvPicPr>
          <p:nvPr/>
        </p:nvPicPr>
        <p:blipFill>
          <a:blip r:embed="rId3"/>
          <a:stretch>
            <a:fillRect/>
          </a:stretch>
        </p:blipFill>
        <p:spPr>
          <a:xfrm>
            <a:off x="489183" y="1892300"/>
            <a:ext cx="6809274" cy="68770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d067e19be7_0_21"/>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A560ADE-5017-C48B-DAA5-97BCA170F4F8}"/>
              </a:ext>
            </a:extLst>
          </p:cNvPr>
          <p:cNvPicPr>
            <a:picLocks noChangeAspect="1"/>
          </p:cNvPicPr>
          <p:nvPr/>
        </p:nvPicPr>
        <p:blipFill>
          <a:blip r:embed="rId3"/>
          <a:stretch>
            <a:fillRect/>
          </a:stretch>
        </p:blipFill>
        <p:spPr>
          <a:xfrm>
            <a:off x="463248" y="1860550"/>
            <a:ext cx="6845904" cy="66293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307922-F3B7-D41F-4E65-D9C9FA34F1BE}"/>
              </a:ext>
            </a:extLst>
          </p:cNvPr>
          <p:cNvPicPr>
            <a:picLocks noChangeAspect="1"/>
          </p:cNvPicPr>
          <p:nvPr/>
        </p:nvPicPr>
        <p:blipFill>
          <a:blip r:embed="rId2"/>
          <a:stretch>
            <a:fillRect/>
          </a:stretch>
        </p:blipFill>
        <p:spPr>
          <a:xfrm>
            <a:off x="215900" y="1517746"/>
            <a:ext cx="7340600" cy="6997507"/>
          </a:xfrm>
          <a:prstGeom prst="rect">
            <a:avLst/>
          </a:prstGeom>
        </p:spPr>
      </p:pic>
    </p:spTree>
    <p:extLst>
      <p:ext uri="{BB962C8B-B14F-4D97-AF65-F5344CB8AC3E}">
        <p14:creationId xmlns:p14="http://schemas.microsoft.com/office/powerpoint/2010/main" val="383455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1"/>
          <p:cNvSpPr/>
          <p:nvPr/>
        </p:nvSpPr>
        <p:spPr>
          <a:xfrm>
            <a:off x="228600" y="518160"/>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8" name="Google Shape;188;p11"/>
          <p:cNvSpPr txBox="1"/>
          <p:nvPr/>
        </p:nvSpPr>
        <p:spPr>
          <a:xfrm>
            <a:off x="609600" y="838200"/>
            <a:ext cx="7012653"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chemeClr val="dk1"/>
                </a:solidFill>
                <a:latin typeface="Times New Roman"/>
                <a:ea typeface="Times New Roman"/>
                <a:cs typeface="Times New Roman"/>
                <a:sym typeface="Times New Roman"/>
              </a:rPr>
              <a:t>JAVA SCRIPT CODE : </a:t>
            </a:r>
          </a:p>
          <a:p>
            <a:pPr marL="0" marR="0" lvl="0" indent="0" algn="l" rtl="0">
              <a:lnSpc>
                <a:spcPct val="100000"/>
              </a:lnSpc>
              <a:spcBef>
                <a:spcPts val="0"/>
              </a:spcBef>
              <a:spcAft>
                <a:spcPts val="0"/>
              </a:spcAft>
              <a:buClr>
                <a:srgbClr val="000000"/>
              </a:buClr>
              <a:buSzPts val="3600"/>
              <a:buFont typeface="Arial"/>
              <a:buNone/>
            </a:pPr>
            <a:endParaRPr lang="en-US" sz="36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600"/>
              <a:buFont typeface="Arial"/>
              <a:buNone/>
            </a:pPr>
            <a:endParaRPr lang="en-IN" sz="3600" b="1" i="0" u="none" strike="noStrike" cap="none"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FCBBDAB-1F75-9EDE-CC6B-DD158CC977C3}"/>
              </a:ext>
            </a:extLst>
          </p:cNvPr>
          <p:cNvPicPr>
            <a:picLocks noChangeAspect="1"/>
          </p:cNvPicPr>
          <p:nvPr/>
        </p:nvPicPr>
        <p:blipFill>
          <a:blip r:embed="rId3"/>
          <a:stretch>
            <a:fillRect/>
          </a:stretch>
        </p:blipFill>
        <p:spPr>
          <a:xfrm>
            <a:off x="483666" y="1615657"/>
            <a:ext cx="6667907" cy="78152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Google Shape;229;p13"/>
          <p:cNvSpPr txBox="1"/>
          <p:nvPr/>
        </p:nvSpPr>
        <p:spPr>
          <a:xfrm>
            <a:off x="2667000" y="533400"/>
            <a:ext cx="25146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3600" b="1" i="0" u="none" strike="noStrike" cap="none" dirty="0">
                <a:solidFill>
                  <a:schemeClr val="dk1"/>
                </a:solidFill>
                <a:latin typeface="Times New Roman"/>
                <a:ea typeface="Times New Roman"/>
                <a:cs typeface="Times New Roman"/>
                <a:sym typeface="Times New Roman"/>
              </a:rPr>
              <a:t>RESULT</a:t>
            </a:r>
          </a:p>
          <a:p>
            <a:pPr marL="0" marR="0" lvl="0" indent="0" algn="l" rtl="0">
              <a:lnSpc>
                <a:spcPct val="100000"/>
              </a:lnSpc>
              <a:spcBef>
                <a:spcPts val="0"/>
              </a:spcBef>
              <a:spcAft>
                <a:spcPts val="0"/>
              </a:spcAft>
              <a:buClr>
                <a:srgbClr val="000000"/>
              </a:buClr>
              <a:buSzPts val="4800"/>
              <a:buFont typeface="Arial"/>
              <a:buNone/>
            </a:pPr>
            <a:endParaRPr lang="en-US" sz="36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800"/>
              <a:buFont typeface="Arial"/>
              <a:buNone/>
            </a:pPr>
            <a:endParaRPr sz="3600" b="1" i="0" u="none" strike="noStrike" cap="none" dirty="0">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D6F2CB29-DB47-EEF4-FCDC-4AF659B5E84E}"/>
              </a:ext>
            </a:extLst>
          </p:cNvPr>
          <p:cNvPicPr>
            <a:picLocks noChangeAspect="1"/>
          </p:cNvPicPr>
          <p:nvPr/>
        </p:nvPicPr>
        <p:blipFill>
          <a:blip r:embed="rId3"/>
          <a:stretch>
            <a:fillRect/>
          </a:stretch>
        </p:blipFill>
        <p:spPr>
          <a:xfrm>
            <a:off x="679174" y="1909459"/>
            <a:ext cx="6490252" cy="57413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F96D-3C58-A507-E0E5-BF18AAE55922}"/>
              </a:ext>
            </a:extLst>
          </p:cNvPr>
          <p:cNvSpPr>
            <a:spLocks noGrp="1"/>
          </p:cNvSpPr>
          <p:nvPr>
            <p:ph type="title"/>
          </p:nvPr>
        </p:nvSpPr>
        <p:spPr>
          <a:xfrm>
            <a:off x="388620" y="402336"/>
            <a:ext cx="6995160" cy="553998"/>
          </a:xfrm>
        </p:spPr>
        <p:txBody>
          <a:bodyPr/>
          <a:lstStyle/>
          <a:p>
            <a:pPr algn="ctr"/>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8EA91C2-EED0-F56B-58DF-9F5BC255C96C}"/>
              </a:ext>
            </a:extLst>
          </p:cNvPr>
          <p:cNvSpPr>
            <a:spLocks noGrp="1"/>
          </p:cNvSpPr>
          <p:nvPr>
            <p:ph type="body" idx="1"/>
          </p:nvPr>
        </p:nvSpPr>
        <p:spPr>
          <a:xfrm>
            <a:off x="0" y="1449833"/>
            <a:ext cx="7383780" cy="5570756"/>
          </a:xfrm>
        </p:spPr>
        <p:txBody>
          <a:bodyPr/>
          <a:lstStyle/>
          <a:p>
            <a:pPr marL="685800" indent="-457200">
              <a:buAutoNum type="arabicPeriod"/>
            </a:pPr>
            <a:r>
              <a:rPr lang="en-US" b="1" dirty="0">
                <a:latin typeface="Times New Roman" panose="02020603050405020304" pitchFamily="18" charset="0"/>
                <a:cs typeface="Times New Roman" panose="02020603050405020304" pitchFamily="18" charset="0"/>
              </a:rPr>
              <a:t>GitHub Repositorie</a:t>
            </a:r>
            <a:r>
              <a:rPr lang="en-US" dirty="0">
                <a:latin typeface="Times New Roman" panose="02020603050405020304" pitchFamily="18" charset="0"/>
                <a:cs typeface="Times New Roman" panose="02020603050405020304" pitchFamily="18" charset="0"/>
              </a:rPr>
              <a:t>s: Search for repositories on GitHub related to live search or filtering projects. Many developers share their code openly, and you can learn a lot from studying their implementations.</a:t>
            </a:r>
          </a:p>
          <a:p>
            <a:pPr marL="685800" indent="-457200">
              <a:buAutoNum type="arabicPeriod"/>
            </a:pPr>
            <a:r>
              <a:rPr lang="en-US" b="1" dirty="0">
                <a:latin typeface="Times New Roman" panose="02020603050405020304" pitchFamily="18" charset="0"/>
                <a:cs typeface="Times New Roman" panose="02020603050405020304" pitchFamily="18" charset="0"/>
              </a:rPr>
              <a:t>CodePen: </a:t>
            </a:r>
            <a:r>
              <a:rPr lang="en-US" dirty="0">
                <a:latin typeface="Times New Roman" panose="02020603050405020304" pitchFamily="18" charset="0"/>
                <a:cs typeface="Times New Roman" panose="02020603050405020304" pitchFamily="18" charset="0"/>
              </a:rPr>
              <a:t>Websites like CodePen often have demos and examples of live search/filter projects. You can explore various implementations and even fork them to experiment with the code yourself.</a:t>
            </a:r>
          </a:p>
          <a:p>
            <a:pPr marL="685800" indent="-457200">
              <a:buAutoNum type="arabicPeriod"/>
            </a:pPr>
            <a:r>
              <a:rPr lang="en-US" b="1" dirty="0">
                <a:latin typeface="Times New Roman" panose="02020603050405020304" pitchFamily="18" charset="0"/>
                <a:cs typeface="Times New Roman" panose="02020603050405020304" pitchFamily="18" charset="0"/>
              </a:rPr>
              <a:t>YouTube Tutorials: </a:t>
            </a:r>
            <a:r>
              <a:rPr lang="en-US" dirty="0">
                <a:latin typeface="Times New Roman" panose="02020603050405020304" pitchFamily="18" charset="0"/>
                <a:cs typeface="Times New Roman" panose="02020603050405020304" pitchFamily="18" charset="0"/>
              </a:rPr>
              <a:t>Video tutorials on platforms like YouTube can provide step-by-step guidance on how to create a live search/filter feature using different technologies and frameworks.</a:t>
            </a:r>
          </a:p>
          <a:p>
            <a:pPr marL="685800" indent="-457200">
              <a:buAutoNum type="arabicPeriod"/>
            </a:pPr>
            <a:r>
              <a:rPr lang="en-US" b="1" dirty="0">
                <a:latin typeface="Times New Roman" panose="02020603050405020304" pitchFamily="18" charset="0"/>
                <a:cs typeface="Times New Roman" panose="02020603050405020304" pitchFamily="18" charset="0"/>
              </a:rPr>
              <a:t>Documentation of JavaScript Libraries/Frameworks: </a:t>
            </a:r>
            <a:r>
              <a:rPr lang="en-US" dirty="0">
                <a:latin typeface="Times New Roman" panose="02020603050405020304" pitchFamily="18" charset="0"/>
                <a:cs typeface="Times New Roman" panose="02020603050405020304" pitchFamily="18" charset="0"/>
              </a:rPr>
              <a:t>If you're using a specific JavaScript library or framework (such as React, Vue.js, or Angular), their official documentation often includes examples and guides on implementing live search/filter features.5.	Online Courses: Websites like Udemy, Coursera, or freeCodeCamp offer courses on web development that cover topics like live search/filtering. These courses typically provide structured learning paths and hands-on projects</a:t>
            </a:r>
            <a:r>
              <a:rPr lang="en-US" sz="24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28600" indent="0"/>
            <a:endParaRPr lang="en-US" sz="2000" dirty="0">
              <a:latin typeface="Times New Roman" panose="02020603050405020304" pitchFamily="18" charset="0"/>
              <a:cs typeface="Times New Roman" panose="02020603050405020304" pitchFamily="18" charset="0"/>
            </a:endParaRPr>
          </a:p>
          <a:p>
            <a:pPr marL="685800" indent="-457200">
              <a:buAutoNum type="arabicPeriod"/>
            </a:pPr>
            <a:endParaRPr lang="en-US" sz="2400" dirty="0">
              <a:latin typeface="Times New Roman" panose="02020603050405020304" pitchFamily="18" charset="0"/>
              <a:cs typeface="Times New Roman" panose="02020603050405020304" pitchFamily="18" charset="0"/>
            </a:endParaRPr>
          </a:p>
          <a:p>
            <a:endParaRPr lang="en-IN" sz="2400" b="1" dirty="0"/>
          </a:p>
        </p:txBody>
      </p:sp>
    </p:spTree>
    <p:extLst>
      <p:ext uri="{BB962C8B-B14F-4D97-AF65-F5344CB8AC3E}">
        <p14:creationId xmlns:p14="http://schemas.microsoft.com/office/powerpoint/2010/main" val="2473870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FEE2-03E8-49F8-5BF2-1CADD3B1A323}"/>
              </a:ext>
            </a:extLst>
          </p:cNvPr>
          <p:cNvSpPr>
            <a:spLocks noGrp="1"/>
          </p:cNvSpPr>
          <p:nvPr>
            <p:ph type="title"/>
          </p:nvPr>
        </p:nvSpPr>
        <p:spPr>
          <a:xfrm>
            <a:off x="388620" y="402336"/>
            <a:ext cx="6995160" cy="553998"/>
          </a:xfrm>
        </p:spPr>
        <p:txBody>
          <a:bodyPr/>
          <a:lstStyle/>
          <a:p>
            <a:pPr algn="ctr"/>
            <a:r>
              <a:rPr lang="en-IN" sz="3600" b="1" dirty="0">
                <a:latin typeface="Times New Roman" panose="02020603050405020304" pitchFamily="18" charset="0"/>
                <a:cs typeface="Times New Roman" panose="02020603050405020304" pitchFamily="18" charset="0"/>
              </a:rPr>
              <a:t>CONCLUSION </a:t>
            </a:r>
          </a:p>
        </p:txBody>
      </p:sp>
      <p:sp>
        <p:nvSpPr>
          <p:cNvPr id="3" name="Text Placeholder 2">
            <a:extLst>
              <a:ext uri="{FF2B5EF4-FFF2-40B4-BE49-F238E27FC236}">
                <a16:creationId xmlns:a16="http://schemas.microsoft.com/office/drawing/2014/main" id="{EE1BC64C-2C96-4316-DB4A-016F25B4AD9F}"/>
              </a:ext>
            </a:extLst>
          </p:cNvPr>
          <p:cNvSpPr>
            <a:spLocks noGrp="1"/>
          </p:cNvSpPr>
          <p:nvPr>
            <p:ph type="body" idx="1"/>
          </p:nvPr>
        </p:nvSpPr>
        <p:spPr>
          <a:xfrm>
            <a:off x="-241300" y="1190310"/>
            <a:ext cx="7625080" cy="7201972"/>
          </a:xfrm>
        </p:spPr>
        <p:txBody>
          <a:bodyPr/>
          <a:lstStyle/>
          <a:p>
            <a:pPr algn="just"/>
            <a:r>
              <a:rPr lang="en-US" sz="2000" b="1" dirty="0">
                <a:latin typeface="Times New Roman" panose="02020603050405020304" pitchFamily="18" charset="0"/>
                <a:cs typeface="Times New Roman" panose="02020603050405020304" pitchFamily="18" charset="0"/>
              </a:rPr>
              <a:t>	Accomplishments</a:t>
            </a:r>
            <a:r>
              <a:rPr lang="en-US" sz="2000" dirty="0">
                <a:latin typeface="Times New Roman" panose="02020603050405020304" pitchFamily="18" charset="0"/>
                <a:cs typeface="Times New Roman" panose="02020603050405020304" pitchFamily="18" charset="0"/>
              </a:rPr>
              <a:t>: Successfully implemented financial calculations scattering to diverse user needs.</a:t>
            </a:r>
          </a:p>
          <a:p>
            <a:pPr algn="just"/>
            <a:r>
              <a:rPr lang="en-US" sz="2000" b="1" dirty="0">
                <a:latin typeface="Times New Roman" panose="02020603050405020304" pitchFamily="18" charset="0"/>
                <a:cs typeface="Times New Roman" panose="02020603050405020304" pitchFamily="18" charset="0"/>
              </a:rPr>
              <a:t>	User Experience: </a:t>
            </a:r>
            <a:r>
              <a:rPr lang="en-US" sz="2000" dirty="0">
                <a:latin typeface="Times New Roman" panose="02020603050405020304" pitchFamily="18" charset="0"/>
                <a:cs typeface="Times New Roman" panose="02020603050405020304" pitchFamily="18" charset="0"/>
              </a:rPr>
              <a:t>Prioritized user feedback to refine usability and enhance accessibility.</a:t>
            </a:r>
          </a:p>
          <a:p>
            <a:pPr algn="just"/>
            <a:r>
              <a:rPr lang="en-US" sz="2000" b="1" dirty="0">
                <a:latin typeface="Times New Roman" panose="02020603050405020304" pitchFamily="18" charset="0"/>
                <a:cs typeface="Times New Roman" panose="02020603050405020304" pitchFamily="18" charset="0"/>
              </a:rPr>
              <a:t>	Accuracy and Reliability: </a:t>
            </a:r>
            <a:r>
              <a:rPr lang="en-US" sz="2000" dirty="0">
                <a:latin typeface="Times New Roman" panose="02020603050405020304" pitchFamily="18" charset="0"/>
                <a:cs typeface="Times New Roman" panose="02020603050405020304" pitchFamily="18" charset="0"/>
              </a:rPr>
              <a:t>Ensured precision through rigorous validating processes.</a:t>
            </a:r>
          </a:p>
          <a:p>
            <a:pPr algn="just"/>
            <a:r>
              <a:rPr lang="en-US" sz="2000" b="1" dirty="0">
                <a:latin typeface="Times New Roman" panose="02020603050405020304" pitchFamily="18" charset="0"/>
                <a:cs typeface="Times New Roman" panose="02020603050405020304" pitchFamily="18" charset="0"/>
              </a:rPr>
              <a:t>	Challenges: </a:t>
            </a:r>
            <a:r>
              <a:rPr lang="en-US" sz="2000" dirty="0">
                <a:latin typeface="Times New Roman" panose="02020603050405020304" pitchFamily="18" charset="0"/>
                <a:cs typeface="Times New Roman" panose="02020603050405020304" pitchFamily="18" charset="0"/>
              </a:rPr>
              <a:t>Overcame technical hurdles while staying aligned with project goals.</a:t>
            </a:r>
          </a:p>
          <a:p>
            <a:pPr algn="just"/>
            <a:r>
              <a:rPr lang="en-US" sz="2000" b="1" dirty="0">
                <a:latin typeface="Times New Roman" panose="02020603050405020304" pitchFamily="18" charset="0"/>
                <a:cs typeface="Times New Roman" panose="02020603050405020304" pitchFamily="18" charset="0"/>
              </a:rPr>
              <a:t>	Lessons Learned: </a:t>
            </a:r>
            <a:r>
              <a:rPr lang="en-US" sz="2000" dirty="0">
                <a:latin typeface="Times New Roman" panose="02020603050405020304" pitchFamily="18" charset="0"/>
                <a:cs typeface="Times New Roman" panose="02020603050405020304" pitchFamily="18" charset="0"/>
              </a:rPr>
              <a:t>Gained insights into both financial concepts and development methodologies.</a:t>
            </a:r>
          </a:p>
          <a:p>
            <a:pPr algn="just"/>
            <a:r>
              <a:rPr lang="en-US" sz="2000" b="1" dirty="0">
                <a:latin typeface="Times New Roman" panose="02020603050405020304" pitchFamily="18" charset="0"/>
                <a:cs typeface="Times New Roman" panose="02020603050405020304" pitchFamily="18" charset="0"/>
              </a:rPr>
              <a:t>	Future Enhancements</a:t>
            </a:r>
            <a:r>
              <a:rPr lang="en-US" sz="2000" dirty="0">
                <a:latin typeface="Times New Roman" panose="02020603050405020304" pitchFamily="18" charset="0"/>
                <a:cs typeface="Times New Roman" panose="02020603050405020304" pitchFamily="18" charset="0"/>
              </a:rPr>
              <a:t>: Identified avenues for further feature  enrichment to better serve users.</a:t>
            </a:r>
          </a:p>
          <a:p>
            <a:pPr algn="just"/>
            <a:r>
              <a:rPr lang="en-US" sz="2000" b="1" dirty="0">
                <a:latin typeface="Times New Roman" panose="02020603050405020304" pitchFamily="18" charset="0"/>
                <a:cs typeface="Times New Roman" panose="02020603050405020304" pitchFamily="18" charset="0"/>
              </a:rPr>
              <a:t>	Acknowledgments: </a:t>
            </a:r>
            <a:r>
              <a:rPr lang="en-US" sz="2000" dirty="0">
                <a:latin typeface="Times New Roman" panose="02020603050405020304" pitchFamily="18" charset="0"/>
                <a:cs typeface="Times New Roman" panose="02020603050405020304" pitchFamily="18" charset="0"/>
              </a:rPr>
              <a:t>Gratitude extended to all contributors for their valuable support.</a:t>
            </a:r>
          </a:p>
          <a:p>
            <a:pPr algn="just"/>
            <a:r>
              <a:rPr lang="en-US" sz="2000" b="1" dirty="0">
                <a:latin typeface="Times New Roman" panose="02020603050405020304" pitchFamily="18" charset="0"/>
                <a:cs typeface="Times New Roman" panose="02020603050405020304" pitchFamily="18" charset="0"/>
              </a:rPr>
              <a:t>	Conclusion: </a:t>
            </a:r>
            <a:r>
              <a:rPr lang="en-US" sz="2000" dirty="0">
                <a:latin typeface="Times New Roman" panose="02020603050405020304" pitchFamily="18" charset="0"/>
                <a:cs typeface="Times New Roman" panose="02020603050405020304" pitchFamily="18" charset="0"/>
              </a:rPr>
              <a:t>The calculator project significantly advances financial literacy and decision-making capabilities.</a:t>
            </a:r>
          </a:p>
          <a:p>
            <a:pPr algn="just"/>
            <a:r>
              <a:rPr lang="en-US" sz="2000" b="1" dirty="0">
                <a:latin typeface="Times New Roman" panose="02020603050405020304" pitchFamily="18" charset="0"/>
                <a:cs typeface="Times New Roman" panose="02020603050405020304" pitchFamily="18" charset="0"/>
              </a:rPr>
              <a:t>	Closing Thoughts: </a:t>
            </a:r>
            <a:r>
              <a:rPr lang="en-US" sz="2000" dirty="0">
                <a:latin typeface="Times New Roman" panose="02020603050405020304" pitchFamily="18" charset="0"/>
                <a:cs typeface="Times New Roman" panose="02020603050405020304" pitchFamily="18" charset="0"/>
              </a:rPr>
              <a:t>Reflecting on the journey, this project stands as  a testament to innovation in finance and technology.</a:t>
            </a:r>
          </a:p>
          <a:p>
            <a:pPr algn="just"/>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12032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3"/>
          <p:cNvSpPr txBox="1"/>
          <p:nvPr/>
        </p:nvSpPr>
        <p:spPr>
          <a:xfrm>
            <a:off x="533400" y="414346"/>
            <a:ext cx="6400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chemeClr val="dk1"/>
                </a:solidFill>
                <a:latin typeface="Times New Roman"/>
                <a:ea typeface="Times New Roman"/>
                <a:cs typeface="Times New Roman"/>
                <a:sym typeface="Times New Roman"/>
              </a:rPr>
              <a:t>ABSTRACT </a:t>
            </a:r>
            <a:endParaRPr lang="en-US" sz="1400" b="0" i="0" u="none" strike="noStrike" cap="none" dirty="0">
              <a:solidFill>
                <a:srgbClr val="000000"/>
              </a:solidFill>
              <a:latin typeface="Arial"/>
              <a:ea typeface="Arial"/>
              <a:cs typeface="Arial"/>
              <a:sym typeface="Arial"/>
            </a:endParaRPr>
          </a:p>
        </p:txBody>
      </p:sp>
      <p:sp>
        <p:nvSpPr>
          <p:cNvPr id="93" name="Google Shape;93;p3"/>
          <p:cNvSpPr txBox="1"/>
          <p:nvPr/>
        </p:nvSpPr>
        <p:spPr>
          <a:xfrm>
            <a:off x="685800" y="1440537"/>
            <a:ext cx="6400800" cy="47089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This project aims to develop a user-friendly front-end interface for a basic calculator application, catering to diverse user needs and preferences. The primary objective is to create an intuitive design that enhances usability and accessibility, while ensuring efficient functionality across various devices and screen sizes.</a:t>
            </a:r>
          </a:p>
          <a:p>
            <a:pPr marL="0" marR="0" lvl="0" indent="0" algn="l" rtl="0">
              <a:lnSpc>
                <a:spcPct val="100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The project follows a user-centric design methodology, focusing on understanding user behavior, preferences, and expectations through iterative testing and feedback loops. Through an iterative process of prototyping and refining, the final interface achieves a balance between simplicity and functionality, allowing users to perform basic arithmetic operations with ease.</a:t>
            </a: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69003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3"/>
          <p:cNvSpPr txBox="1"/>
          <p:nvPr/>
        </p:nvSpPr>
        <p:spPr>
          <a:xfrm>
            <a:off x="533400" y="414346"/>
            <a:ext cx="6400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INTRODUCTION </a:t>
            </a:r>
            <a:endParaRPr sz="1400" b="0" i="0" u="none" strike="noStrike" cap="none">
              <a:solidFill>
                <a:srgbClr val="000000"/>
              </a:solidFill>
              <a:latin typeface="Arial"/>
              <a:ea typeface="Arial"/>
              <a:cs typeface="Arial"/>
              <a:sym typeface="Arial"/>
            </a:endParaRPr>
          </a:p>
        </p:txBody>
      </p:sp>
      <p:sp>
        <p:nvSpPr>
          <p:cNvPr id="93" name="Google Shape;93;p3"/>
          <p:cNvSpPr txBox="1"/>
          <p:nvPr/>
        </p:nvSpPr>
        <p:spPr>
          <a:xfrm>
            <a:off x="685800" y="1241754"/>
            <a:ext cx="6400800" cy="4616608"/>
          </a:xfrm>
          <a:prstGeom prst="rect">
            <a:avLst/>
          </a:prstGeom>
          <a:noFill/>
          <a:ln>
            <a:noFill/>
          </a:ln>
        </p:spPr>
        <p:txBody>
          <a:bodyPr spcFirstLastPara="1" wrap="square" lIns="91425" tIns="45700" rIns="91425" bIns="45700" anchor="t" anchorCtr="0">
            <a:spAutoFit/>
          </a:bodyPr>
          <a:lstStyle/>
          <a:p>
            <a:pPr>
              <a:buSzPts val="2000"/>
            </a:pPr>
            <a:r>
              <a:rPr lang="en-IN" sz="2000" dirty="0">
                <a:solidFill>
                  <a:srgbClr val="3A3A3A"/>
                </a:solidFill>
                <a:effectLst/>
                <a:highlight>
                  <a:srgbClr val="FFFFFF"/>
                </a:highlight>
                <a:latin typeface="Times New Roman" panose="02020603050405020304" pitchFamily="18" charset="0"/>
                <a:ea typeface="Times New Roman" panose="02020603050405020304" pitchFamily="18" charset="0"/>
              </a:rPr>
              <a:t>In an age dominated by digital solutions, the calculator remains a fundamental tool for countless individuals across diverse domains, from education to finance. As technology evolves, so too must the interfaces through which we interact with these indispensable tools. This project introduces a modern and intuitive front end for a calculator application, designed to enhance user experience and functionality. </a:t>
            </a:r>
          </a:p>
          <a:p>
            <a:pPr>
              <a:buSzPts val="2000"/>
            </a:pPr>
            <a:endParaRPr lang="en-IN" sz="2000" dirty="0">
              <a:solidFill>
                <a:srgbClr val="3A3A3A"/>
              </a:solidFill>
              <a:highlight>
                <a:srgbClr val="FFFFFF"/>
              </a:highlight>
              <a:latin typeface="Times New Roman" panose="02020603050405020304" pitchFamily="18" charset="0"/>
              <a:ea typeface="Times New Roman" panose="02020603050405020304" pitchFamily="18" charset="0"/>
            </a:endParaRPr>
          </a:p>
          <a:p>
            <a:pPr>
              <a:buSzPts val="2000"/>
            </a:pPr>
            <a:r>
              <a:rPr lang="en-IN" sz="2000" dirty="0">
                <a:solidFill>
                  <a:srgbClr val="3A3A3A"/>
                </a:solidFill>
                <a:effectLst/>
                <a:highlight>
                  <a:srgbClr val="FFFFFF"/>
                </a:highlight>
                <a:latin typeface="Times New Roman" panose="02020603050405020304" pitchFamily="18" charset="0"/>
                <a:ea typeface="Times New Roman" panose="02020603050405020304" pitchFamily="18" charset="0"/>
              </a:rPr>
              <a:t>Through a combination of sleek design, responsive layout, and innovative features, our front end aims to revolutionize the way users engage with this timeless utility. This abstract outline the key objectives, methodologies, and outcomes of our endeavour, offering a glimpse into the future of calculator interfaces.</a:t>
            </a:r>
            <a:endParaRPr lang="en-IN" sz="2000" dirty="0">
              <a:effectLst/>
              <a:highlight>
                <a:srgbClr val="FFFFFF"/>
              </a:highligh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4"/>
          <p:cNvSpPr txBox="1"/>
          <p:nvPr/>
        </p:nvSpPr>
        <p:spPr>
          <a:xfrm>
            <a:off x="685800" y="838200"/>
            <a:ext cx="6400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chemeClr val="dk1"/>
                </a:solidFill>
                <a:latin typeface="Times New Roman"/>
                <a:ea typeface="Times New Roman"/>
                <a:cs typeface="Times New Roman"/>
                <a:sym typeface="Times New Roman"/>
              </a:rPr>
              <a:t>OBJECTIVE </a:t>
            </a:r>
            <a:endParaRPr sz="1400" b="0" i="0" u="none" strike="noStrike" cap="none" dirty="0">
              <a:solidFill>
                <a:srgbClr val="000000"/>
              </a:solidFill>
              <a:latin typeface="Arial"/>
              <a:ea typeface="Arial"/>
              <a:cs typeface="Arial"/>
              <a:sym typeface="Arial"/>
            </a:endParaRPr>
          </a:p>
        </p:txBody>
      </p:sp>
      <p:sp>
        <p:nvSpPr>
          <p:cNvPr id="100" name="Google Shape;100;p4"/>
          <p:cNvSpPr txBox="1"/>
          <p:nvPr/>
        </p:nvSpPr>
        <p:spPr>
          <a:xfrm>
            <a:off x="685800" y="1988903"/>
            <a:ext cx="6096000" cy="4401164"/>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rgbClr val="0C0C0C"/>
              </a:buClr>
              <a:buSzPts val="2000"/>
            </a:pPr>
            <a:r>
              <a:rPr lang="en-US" sz="2000" i="0" u="none" strike="noStrike" cap="none" dirty="0">
                <a:solidFill>
                  <a:srgbClr val="0C0C0C"/>
                </a:solidFill>
                <a:latin typeface="Times New Roman"/>
                <a:ea typeface="Times New Roman"/>
                <a:cs typeface="Times New Roman"/>
                <a:sym typeface="Times New Roman"/>
              </a:rPr>
              <a:t>The objective of the front-end calculator project is to design and implement a user-friendly interface for a basic calculator application. This project aims to create an intuitive and visually appealing user interface that allows users to perform arithmetic calculations conveniently and efficiently. Key goals include: </a:t>
            </a:r>
          </a:p>
          <a:p>
            <a:pPr marR="0" lvl="0" algn="l" rtl="0">
              <a:lnSpc>
                <a:spcPct val="100000"/>
              </a:lnSpc>
              <a:spcBef>
                <a:spcPts val="0"/>
              </a:spcBef>
              <a:spcAft>
                <a:spcPts val="0"/>
              </a:spcAft>
              <a:buClr>
                <a:srgbClr val="0C0C0C"/>
              </a:buClr>
              <a:buSzPts val="2000"/>
            </a:pPr>
            <a:endParaRPr lang="en-US" sz="2000" dirty="0">
              <a:solidFill>
                <a:srgbClr val="0C0C0C"/>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C0C0C"/>
              </a:buClr>
              <a:buSzPts val="2000"/>
              <a:buFont typeface="Arial" panose="020B0604020202020204" pitchFamily="34" charset="0"/>
              <a:buChar char="•"/>
            </a:pPr>
            <a:r>
              <a:rPr lang="en-US" sz="2000" b="1" i="0" u="none" strike="noStrike" cap="none" dirty="0">
                <a:solidFill>
                  <a:srgbClr val="0C0C0C"/>
                </a:solidFill>
                <a:latin typeface="Times New Roman"/>
                <a:ea typeface="Times New Roman"/>
                <a:cs typeface="Times New Roman"/>
                <a:sym typeface="Times New Roman"/>
              </a:rPr>
              <a:t>User-Centric Design</a:t>
            </a:r>
          </a:p>
          <a:p>
            <a:pPr marL="342900" marR="0" lvl="0" indent="-342900" algn="l" rtl="0">
              <a:lnSpc>
                <a:spcPct val="100000"/>
              </a:lnSpc>
              <a:spcBef>
                <a:spcPts val="0"/>
              </a:spcBef>
              <a:spcAft>
                <a:spcPts val="0"/>
              </a:spcAft>
              <a:buClr>
                <a:srgbClr val="0C0C0C"/>
              </a:buClr>
              <a:buSzPts val="2000"/>
              <a:buFont typeface="Arial" panose="020B0604020202020204" pitchFamily="34" charset="0"/>
              <a:buChar char="•"/>
            </a:pPr>
            <a:r>
              <a:rPr lang="en-US" sz="2000" b="1" dirty="0">
                <a:solidFill>
                  <a:srgbClr val="0C0C0C"/>
                </a:solidFill>
                <a:latin typeface="Times New Roman"/>
                <a:ea typeface="Times New Roman"/>
                <a:cs typeface="Times New Roman"/>
                <a:sym typeface="Times New Roman"/>
              </a:rPr>
              <a:t>Responsive Design</a:t>
            </a:r>
          </a:p>
          <a:p>
            <a:pPr marL="342900" marR="0" lvl="0" indent="-342900" algn="l" rtl="0">
              <a:lnSpc>
                <a:spcPct val="100000"/>
              </a:lnSpc>
              <a:spcBef>
                <a:spcPts val="0"/>
              </a:spcBef>
              <a:spcAft>
                <a:spcPts val="0"/>
              </a:spcAft>
              <a:buClr>
                <a:srgbClr val="0C0C0C"/>
              </a:buClr>
              <a:buSzPts val="2000"/>
              <a:buFont typeface="Arial" panose="020B0604020202020204" pitchFamily="34" charset="0"/>
              <a:buChar char="•"/>
            </a:pPr>
            <a:r>
              <a:rPr lang="en-US" sz="2000" b="1" dirty="0">
                <a:solidFill>
                  <a:srgbClr val="0C0C0C"/>
                </a:solidFill>
                <a:latin typeface="Times New Roman"/>
                <a:ea typeface="Times New Roman"/>
                <a:cs typeface="Times New Roman"/>
                <a:sym typeface="Times New Roman"/>
              </a:rPr>
              <a:t>Accessibility</a:t>
            </a:r>
          </a:p>
          <a:p>
            <a:pPr marL="342900" marR="0" lvl="0" indent="-342900" algn="l" rtl="0">
              <a:lnSpc>
                <a:spcPct val="100000"/>
              </a:lnSpc>
              <a:spcBef>
                <a:spcPts val="0"/>
              </a:spcBef>
              <a:spcAft>
                <a:spcPts val="0"/>
              </a:spcAft>
              <a:buClr>
                <a:srgbClr val="0C0C0C"/>
              </a:buClr>
              <a:buSzPts val="2000"/>
              <a:buFont typeface="Arial" panose="020B0604020202020204" pitchFamily="34" charset="0"/>
              <a:buChar char="•"/>
            </a:pPr>
            <a:r>
              <a:rPr lang="en-US" sz="2000" b="1" dirty="0">
                <a:solidFill>
                  <a:srgbClr val="0C0C0C"/>
                </a:solidFill>
                <a:latin typeface="Times New Roman"/>
                <a:ea typeface="Times New Roman"/>
                <a:cs typeface="Times New Roman"/>
                <a:sym typeface="Times New Roman"/>
              </a:rPr>
              <a:t>Clear Input and Output</a:t>
            </a:r>
          </a:p>
          <a:p>
            <a:pPr marL="342900" marR="0" lvl="0" indent="-342900" algn="l" rtl="0">
              <a:lnSpc>
                <a:spcPct val="100000"/>
              </a:lnSpc>
              <a:spcBef>
                <a:spcPts val="0"/>
              </a:spcBef>
              <a:spcAft>
                <a:spcPts val="0"/>
              </a:spcAft>
              <a:buClr>
                <a:srgbClr val="0C0C0C"/>
              </a:buClr>
              <a:buSzPts val="2000"/>
              <a:buFont typeface="Arial" panose="020B0604020202020204" pitchFamily="34" charset="0"/>
              <a:buChar char="•"/>
            </a:pPr>
            <a:r>
              <a:rPr lang="en-US" sz="2000" b="1" dirty="0">
                <a:solidFill>
                  <a:srgbClr val="0C0C0C"/>
                </a:solidFill>
                <a:latin typeface="Times New Roman"/>
                <a:ea typeface="Times New Roman"/>
                <a:cs typeface="Times New Roman"/>
                <a:sym typeface="Times New Roman"/>
              </a:rPr>
              <a:t>Compatibility</a:t>
            </a:r>
          </a:p>
          <a:p>
            <a:pPr marL="342900" marR="0" lvl="0" indent="-342900" algn="l" rtl="0">
              <a:lnSpc>
                <a:spcPct val="100000"/>
              </a:lnSpc>
              <a:spcBef>
                <a:spcPts val="0"/>
              </a:spcBef>
              <a:spcAft>
                <a:spcPts val="0"/>
              </a:spcAft>
              <a:buClr>
                <a:srgbClr val="0C0C0C"/>
              </a:buClr>
              <a:buSzPts val="2000"/>
              <a:buFont typeface="Arial" panose="020B0604020202020204" pitchFamily="34" charset="0"/>
              <a:buChar char="•"/>
            </a:pPr>
            <a:r>
              <a:rPr lang="en-US" sz="2000" b="1" dirty="0">
                <a:solidFill>
                  <a:srgbClr val="0C0C0C"/>
                </a:solidFill>
                <a:latin typeface="Times New Roman"/>
                <a:ea typeface="Times New Roman"/>
                <a:cs typeface="Times New Roman"/>
                <a:sym typeface="Times New Roman"/>
              </a:rPr>
              <a:t>Efficient Functionality</a:t>
            </a:r>
          </a:p>
          <a:p>
            <a:pPr marL="342900" marR="0" lvl="0" indent="-342900" algn="l" rtl="0">
              <a:lnSpc>
                <a:spcPct val="100000"/>
              </a:lnSpc>
              <a:spcBef>
                <a:spcPts val="0"/>
              </a:spcBef>
              <a:spcAft>
                <a:spcPts val="0"/>
              </a:spcAft>
              <a:buClr>
                <a:srgbClr val="0C0C0C"/>
              </a:buClr>
              <a:buSzPts val="2000"/>
              <a:buFont typeface="Arial" panose="020B0604020202020204" pitchFamily="34" charset="0"/>
              <a:buChar char="•"/>
            </a:pPr>
            <a:endParaRPr lang="en-US" sz="2000" b="1" i="0" u="none" strike="noStrike" cap="none" dirty="0">
              <a:solidFill>
                <a:srgbClr val="0C0C0C"/>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5"/>
          <p:cNvSpPr txBox="1"/>
          <p:nvPr/>
        </p:nvSpPr>
        <p:spPr>
          <a:xfrm>
            <a:off x="289560" y="304800"/>
            <a:ext cx="719328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SIGNIFICANCE</a:t>
            </a:r>
            <a:endParaRPr sz="3600" b="1" i="0" u="none" strike="noStrike" cap="none">
              <a:solidFill>
                <a:schemeClr val="dk1"/>
              </a:solidFill>
              <a:latin typeface="Times New Roman"/>
              <a:ea typeface="Times New Roman"/>
              <a:cs typeface="Times New Roman"/>
              <a:sym typeface="Times New Roman"/>
            </a:endParaRPr>
          </a:p>
        </p:txBody>
      </p:sp>
      <p:sp>
        <p:nvSpPr>
          <p:cNvPr id="107" name="Google Shape;107;p5"/>
          <p:cNvSpPr txBox="1"/>
          <p:nvPr/>
        </p:nvSpPr>
        <p:spPr>
          <a:xfrm>
            <a:off x="685800" y="1206882"/>
            <a:ext cx="6248400" cy="62478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C0C0C"/>
              </a:buClr>
              <a:buSzPts val="2000"/>
            </a:pPr>
            <a:r>
              <a:rPr lang="en-US" sz="2000" b="1" i="0" u="sng" strike="noStrike" cap="none" dirty="0">
                <a:solidFill>
                  <a:srgbClr val="000000"/>
                </a:solidFill>
                <a:latin typeface="Times New Roman" panose="02020603050405020304" pitchFamily="18" charset="0"/>
                <a:cs typeface="Times New Roman" panose="02020603050405020304" pitchFamily="18" charset="0"/>
                <a:sym typeface="Arial"/>
              </a:rPr>
              <a:t>Educational Value: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Front-end calculator projects serve as practical educational tools for developers to practice HTML, CSS, and JavaScript skills, while also learning about user interface design and interaction patterns.</a:t>
            </a:r>
          </a:p>
          <a:p>
            <a:pPr marL="0" marR="0" lvl="0" indent="0" algn="l" rtl="0">
              <a:lnSpc>
                <a:spcPct val="100000"/>
              </a:lnSpc>
              <a:spcBef>
                <a:spcPts val="0"/>
              </a:spcBef>
              <a:spcAft>
                <a:spcPts val="0"/>
              </a:spcAft>
              <a:buClr>
                <a:srgbClr val="0C0C0C"/>
              </a:buClr>
              <a:buSzPts val="2000"/>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C0C0C"/>
              </a:buClr>
              <a:buSzPts val="2000"/>
            </a:pPr>
            <a:r>
              <a:rPr lang="en-US" sz="2000" b="1" i="0" u="sng" strike="noStrike" cap="none" dirty="0">
                <a:solidFill>
                  <a:srgbClr val="000000"/>
                </a:solidFill>
                <a:latin typeface="Times New Roman" panose="02020603050405020304" pitchFamily="18" charset="0"/>
                <a:cs typeface="Times New Roman" panose="02020603050405020304" pitchFamily="18" charset="0"/>
                <a:sym typeface="Arial"/>
              </a:rPr>
              <a:t>Portfolio Building: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Developing a front-end calculator allows developers to showcase their proficiency in front-end technologies and design principles, enhancing their portfolio for potential employers or clients.</a:t>
            </a:r>
          </a:p>
          <a:p>
            <a:pPr marL="0" marR="0" lvl="0" indent="0" algn="l" rtl="0">
              <a:lnSpc>
                <a:spcPct val="100000"/>
              </a:lnSpc>
              <a:spcBef>
                <a:spcPts val="0"/>
              </a:spcBef>
              <a:spcAft>
                <a:spcPts val="0"/>
              </a:spcAft>
              <a:buClr>
                <a:srgbClr val="0C0C0C"/>
              </a:buClr>
              <a:buSzPts val="2000"/>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C0C0C"/>
              </a:buClr>
              <a:buSzPts val="2000"/>
            </a:pPr>
            <a:r>
              <a:rPr lang="en-US" sz="2000" b="1" i="0" u="sng" strike="noStrike" cap="none" dirty="0">
                <a:solidFill>
                  <a:srgbClr val="000000"/>
                </a:solidFill>
                <a:latin typeface="Times New Roman" panose="02020603050405020304" pitchFamily="18" charset="0"/>
                <a:cs typeface="Times New Roman" panose="02020603050405020304" pitchFamily="18" charset="0"/>
                <a:sym typeface="Arial"/>
              </a:rPr>
              <a:t>Accessibility Awareness: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By focusing on accessibility features such as keyboard navigation and screen reader compatibility, developers learn to create inclusive software that accommodates users with disabilities.</a:t>
            </a:r>
          </a:p>
          <a:p>
            <a:pPr marL="0" marR="0" lvl="0" indent="0" algn="l" rtl="0">
              <a:lnSpc>
                <a:spcPct val="100000"/>
              </a:lnSpc>
              <a:spcBef>
                <a:spcPts val="0"/>
              </a:spcBef>
              <a:spcAft>
                <a:spcPts val="0"/>
              </a:spcAft>
              <a:buClr>
                <a:srgbClr val="0C0C0C"/>
              </a:buClr>
              <a:buSzPts val="2000"/>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C0C0C"/>
              </a:buClr>
              <a:buSzPts val="2000"/>
            </a:pPr>
            <a:r>
              <a:rPr lang="en-US" sz="2000" b="1" i="0" u="sng" strike="noStrike" cap="none" dirty="0">
                <a:solidFill>
                  <a:srgbClr val="000000"/>
                </a:solidFill>
                <a:latin typeface="Times New Roman" panose="02020603050405020304" pitchFamily="18" charset="0"/>
                <a:cs typeface="Times New Roman" panose="02020603050405020304" pitchFamily="18" charset="0"/>
                <a:sym typeface="Arial"/>
              </a:rPr>
              <a:t>Problem-Solving Skills: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Building a front-end calculator involves solving various challenges, including input validation, error handling, and responsive design, which help developers enhance their problem-solving abilities for future projects.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5"/>
          <p:cNvSpPr txBox="1"/>
          <p:nvPr/>
        </p:nvSpPr>
        <p:spPr>
          <a:xfrm>
            <a:off x="289560" y="304800"/>
            <a:ext cx="719328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dk1"/>
                </a:solidFill>
                <a:latin typeface="Times New Roman"/>
                <a:ea typeface="Times New Roman"/>
                <a:cs typeface="Times New Roman"/>
                <a:sym typeface="Times New Roman"/>
              </a:rPr>
              <a:t>PROBLEM STATEMENT</a:t>
            </a:r>
            <a:endParaRPr sz="3600" b="1" i="0" u="none" strike="noStrike" cap="none" dirty="0">
              <a:solidFill>
                <a:schemeClr val="dk1"/>
              </a:solidFill>
              <a:latin typeface="Times New Roman"/>
              <a:ea typeface="Times New Roman"/>
              <a:cs typeface="Times New Roman"/>
              <a:sym typeface="Times New Roman"/>
            </a:endParaRPr>
          </a:p>
        </p:txBody>
      </p:sp>
      <p:sp>
        <p:nvSpPr>
          <p:cNvPr id="107" name="Google Shape;107;p5"/>
          <p:cNvSpPr txBox="1"/>
          <p:nvPr/>
        </p:nvSpPr>
        <p:spPr>
          <a:xfrm>
            <a:off x="841514" y="962185"/>
            <a:ext cx="6248400" cy="87100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C0C0C"/>
              </a:buClr>
              <a:buSzPts val="2000"/>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Designing and implementing a user-friendly front-end interface for a basic calculator application presents several challenges. The primary problem is to create an intuitive and accessible user experience that accommodates diverse user needs and preferences, while ensuring efficient functionality across different devices and screen sizes.</a:t>
            </a:r>
          </a:p>
          <a:p>
            <a:pPr marL="0" marR="0" lvl="0" indent="0" algn="l" rtl="0">
              <a:lnSpc>
                <a:spcPct val="100000"/>
              </a:lnSpc>
              <a:spcBef>
                <a:spcPts val="0"/>
              </a:spcBef>
              <a:spcAft>
                <a:spcPts val="0"/>
              </a:spcAft>
              <a:buClr>
                <a:srgbClr val="0C0C0C"/>
              </a:buClr>
              <a:buSzPts val="2000"/>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C0C0C"/>
              </a:buClr>
              <a:buSzPts val="2000"/>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Key considerations include:</a:t>
            </a:r>
          </a:p>
          <a:p>
            <a:pPr marL="0" marR="0" lvl="0" indent="0" algn="l" rtl="0">
              <a:lnSpc>
                <a:spcPct val="100000"/>
              </a:lnSpc>
              <a:spcBef>
                <a:spcPts val="0"/>
              </a:spcBef>
              <a:spcAft>
                <a:spcPts val="0"/>
              </a:spcAft>
              <a:buClr>
                <a:srgbClr val="0C0C0C"/>
              </a:buClr>
              <a:buSzPts val="2000"/>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C0C0C"/>
              </a:buClr>
              <a:buSzPts val="2000"/>
            </a:pPr>
            <a:r>
              <a:rPr lang="en-US" sz="2000" b="1" i="0" u="sng" strike="noStrike" cap="none" dirty="0">
                <a:solidFill>
                  <a:srgbClr val="000000"/>
                </a:solidFill>
                <a:latin typeface="Times New Roman" panose="02020603050405020304" pitchFamily="18" charset="0"/>
                <a:cs typeface="Times New Roman" panose="02020603050405020304" pitchFamily="18" charset="0"/>
                <a:sym typeface="Arial"/>
              </a:rPr>
              <a:t>User-Centric Design: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The main challenge lies in creating a front-end calculator interface that prioritizes user experience. This involves understanding user behaviors, preferences, and expectations to design an intuitive and user-friendly interface.</a:t>
            </a:r>
          </a:p>
          <a:p>
            <a:pPr marL="0" marR="0" lvl="0" indent="0" algn="l" rtl="0">
              <a:lnSpc>
                <a:spcPct val="100000"/>
              </a:lnSpc>
              <a:spcBef>
                <a:spcPts val="0"/>
              </a:spcBef>
              <a:spcAft>
                <a:spcPts val="0"/>
              </a:spcAft>
              <a:buClr>
                <a:srgbClr val="0C0C0C"/>
              </a:buClr>
              <a:buSzPts val="2000"/>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C0C0C"/>
              </a:buClr>
              <a:buSzPts val="2000"/>
            </a:pPr>
            <a:r>
              <a:rPr lang="en-US" sz="2000" b="1" i="0" u="sng" strike="noStrike" cap="none" dirty="0">
                <a:solidFill>
                  <a:srgbClr val="000000"/>
                </a:solidFill>
                <a:latin typeface="Times New Roman" panose="02020603050405020304" pitchFamily="18" charset="0"/>
                <a:cs typeface="Times New Roman" panose="02020603050405020304" pitchFamily="18" charset="0"/>
                <a:sym typeface="Arial"/>
              </a:rPr>
              <a:t>Accessibility: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Ensuring that the calculator interface is accessible to all users, including those with disabilities, presents a significant challenge. Implementing features such as keyboard navigation, screen reader compatibility, and adherence to accessibility standards is crucial for inclusivity.</a:t>
            </a:r>
          </a:p>
          <a:p>
            <a:pPr marL="0" marR="0" lvl="0" indent="0" algn="l" rtl="0">
              <a:lnSpc>
                <a:spcPct val="100000"/>
              </a:lnSpc>
              <a:spcBef>
                <a:spcPts val="0"/>
              </a:spcBef>
              <a:spcAft>
                <a:spcPts val="0"/>
              </a:spcAft>
              <a:buClr>
                <a:srgbClr val="0C0C0C"/>
              </a:buClr>
              <a:buSzPts val="2000"/>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C0C0C"/>
              </a:buClr>
              <a:buSzPts val="2000"/>
            </a:pPr>
            <a:r>
              <a:rPr lang="en-US" sz="2000" b="1" i="0" u="sng" strike="noStrike" cap="none" dirty="0">
                <a:solidFill>
                  <a:srgbClr val="000000"/>
                </a:solidFill>
                <a:latin typeface="Times New Roman" panose="02020603050405020304" pitchFamily="18" charset="0"/>
                <a:cs typeface="Times New Roman" panose="02020603050405020304" pitchFamily="18" charset="0"/>
                <a:sym typeface="Arial"/>
              </a:rPr>
              <a:t>Responsive Design: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Designing a responsive layout that adapts seamlessly to different devices and screen sizes is another key challenge. Maintaining usability and functionality across various resolutions and orientations requires careful consideration of layout, typography, and interaction patterns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96336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7"/>
          <p:cNvSpPr txBox="1"/>
          <p:nvPr/>
        </p:nvSpPr>
        <p:spPr>
          <a:xfrm>
            <a:off x="685800" y="838200"/>
            <a:ext cx="6400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REQUIREMENTS</a:t>
            </a:r>
            <a:endParaRPr sz="3600" b="1" i="0" u="none" strike="noStrike" cap="none">
              <a:solidFill>
                <a:schemeClr val="dk1"/>
              </a:solidFill>
              <a:latin typeface="Times New Roman"/>
              <a:ea typeface="Times New Roman"/>
              <a:cs typeface="Times New Roman"/>
              <a:sym typeface="Times New Roman"/>
            </a:endParaRPr>
          </a:p>
        </p:txBody>
      </p:sp>
      <p:sp>
        <p:nvSpPr>
          <p:cNvPr id="122" name="Google Shape;122;p7"/>
          <p:cNvSpPr txBox="1"/>
          <p:nvPr/>
        </p:nvSpPr>
        <p:spPr>
          <a:xfrm>
            <a:off x="685800" y="1816556"/>
            <a:ext cx="6629400" cy="74174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dirty="0">
                <a:solidFill>
                  <a:srgbClr val="0C0C0C"/>
                </a:solidFill>
                <a:latin typeface="Times New Roman"/>
                <a:ea typeface="Times New Roman"/>
                <a:cs typeface="Times New Roman"/>
                <a:sym typeface="Times New Roman"/>
              </a:rPr>
              <a:t>Software Requirements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1" u="none" strike="noStrike" cap="none"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C0C0C"/>
                </a:solidFill>
                <a:latin typeface="Times New Roman"/>
                <a:ea typeface="Times New Roman"/>
                <a:cs typeface="Times New Roman"/>
                <a:sym typeface="Times New Roman"/>
              </a:rPr>
              <a:t>HTML :</a:t>
            </a:r>
            <a:r>
              <a:rPr lang="en-US" sz="2000" b="0" i="0" u="none" strike="noStrike" cap="none" dirty="0">
                <a:solidFill>
                  <a:srgbClr val="0C0C0C"/>
                </a:solidFill>
                <a:latin typeface="Times New Roman"/>
                <a:ea typeface="Times New Roman"/>
                <a:cs typeface="Times New Roman"/>
                <a:sym typeface="Times New Roman"/>
              </a:rPr>
              <a:t> HTML provides the fundamental structure for web pages, consisting of elements enclosed in tags, which define the content and layout.</a:t>
            </a:r>
            <a:endParaRPr sz="2000" b="0" i="0" u="none" strike="noStrike" cap="none"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C0C0C"/>
                </a:solidFill>
                <a:latin typeface="Times New Roman"/>
                <a:ea typeface="Times New Roman"/>
                <a:cs typeface="Times New Roman"/>
                <a:sym typeface="Times New Roman"/>
              </a:rPr>
              <a:t>HTML documents should adhere to standards and undergo validation to ensure proper syntax, structure, and compatibility across different web browsers and device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C0C0C"/>
                </a:solidFill>
                <a:latin typeface="Times New Roman"/>
                <a:ea typeface="Times New Roman"/>
                <a:cs typeface="Times New Roman"/>
                <a:sym typeface="Times New Roman"/>
              </a:rPr>
              <a:t>Tailwind :</a:t>
            </a:r>
            <a:r>
              <a:rPr lang="en-US" sz="2000" b="0" i="0" u="none" strike="noStrike" cap="none" dirty="0">
                <a:solidFill>
                  <a:srgbClr val="0C0C0C"/>
                </a:solidFill>
                <a:latin typeface="Times New Roman"/>
                <a:ea typeface="Times New Roman"/>
                <a:cs typeface="Times New Roman"/>
                <a:sym typeface="Times New Roman"/>
              </a:rPr>
              <a:t> Tailwind CSS is a popular utility-first CSS framework that streamlines the process of styling web applications. Unlike traditional CSS frameworks that rely on pre-built components, Tailwind offers a highly customizable approach by providing a vast utility class library. This library includes utility classes for common CSS properties like margins, paddings, flexbox, and more, enabling developers to</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C0C0C"/>
                </a:solidFill>
                <a:latin typeface="Times New Roman"/>
                <a:ea typeface="Times New Roman"/>
                <a:cs typeface="Times New Roman"/>
                <a:sym typeface="Times New Roman"/>
              </a:rPr>
              <a:t>rapidly prototype and style their applications without writing custom CSS..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br>
              <a:rPr lang="en-US" sz="2000" b="0" i="0" u="none" strike="noStrike" cap="none" dirty="0">
                <a:solidFill>
                  <a:srgbClr val="0C0C0C"/>
                </a:solidFill>
                <a:latin typeface="Times New Roman"/>
                <a:ea typeface="Times New Roman"/>
                <a:cs typeface="Times New Roman"/>
                <a:sym typeface="Times New Roman"/>
              </a:rPr>
            </a:br>
            <a:endParaRPr sz="2000" b="0" i="0" u="none" strike="noStrike" cap="none" dirty="0">
              <a:solidFill>
                <a:srgbClr val="0C0C0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8"/>
          <p:cNvSpPr txBox="1"/>
          <p:nvPr/>
        </p:nvSpPr>
        <p:spPr>
          <a:xfrm>
            <a:off x="457200" y="685800"/>
            <a:ext cx="6858000" cy="5940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C0C0C"/>
                </a:solidFill>
                <a:latin typeface="Times New Roman"/>
                <a:ea typeface="Times New Roman"/>
                <a:cs typeface="Times New Roman"/>
                <a:sym typeface="Times New Roman"/>
              </a:rPr>
              <a:t>JAVASCRIPT </a:t>
            </a:r>
            <a:r>
              <a:rPr lang="en-US" sz="2000" b="1" dirty="0">
                <a:solidFill>
                  <a:srgbClr val="0C0C0C"/>
                </a:solidFill>
                <a:latin typeface="Times New Roman"/>
                <a:ea typeface="Times New Roman"/>
                <a:cs typeface="Times New Roman"/>
                <a:sym typeface="Times New Roman"/>
              </a:rPr>
              <a:t>: </a:t>
            </a:r>
            <a:r>
              <a:rPr lang="en-US" sz="2000" b="0" i="0" u="none" strike="noStrike" cap="none" dirty="0">
                <a:solidFill>
                  <a:srgbClr val="0C0C0C"/>
                </a:solidFill>
                <a:latin typeface="Times New Roman"/>
                <a:ea typeface="Times New Roman"/>
                <a:cs typeface="Times New Roman"/>
                <a:sym typeface="Times New Roman"/>
              </a:rPr>
              <a:t>JavaScript is primarily used for client-side scripting in web development, allowing developers to create dynamic and interactive web pages by manipulating the Document Object Model (DOM) based on user interactions.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C0C0C"/>
                </a:solidFill>
                <a:latin typeface="Times New Roman"/>
                <a:ea typeface="Times New Roman"/>
                <a:cs typeface="Times New Roman"/>
                <a:sym typeface="Times New Roman"/>
              </a:rPr>
              <a:t>JavaScript enables developers to access and modify HTML elements and attributes dynamically, facilitating tasks such as content updates, element creation, removal, and styling based on user actions or events.</a:t>
            </a:r>
            <a:endParaRPr lang="en-US" dirty="0">
              <a:ea typeface="Times New Roman"/>
            </a:endParaRPr>
          </a:p>
          <a:p>
            <a:pPr marL="0" marR="0" lvl="0" indent="0" algn="l" rtl="0">
              <a:lnSpc>
                <a:spcPct val="100000"/>
              </a:lnSpc>
              <a:spcBef>
                <a:spcPts val="0"/>
              </a:spcBef>
              <a:spcAft>
                <a:spcPts val="0"/>
              </a:spcAft>
              <a:buClr>
                <a:srgbClr val="000000"/>
              </a:buClr>
              <a:buSzPts val="2000"/>
              <a:buFont typeface="Arial"/>
              <a:buNone/>
            </a:pPr>
            <a:endParaRPr lang="en-US" sz="2000" b="1" i="0" u="none" strike="noStrike" cap="none" dirty="0">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dirty="0">
                <a:solidFill>
                  <a:srgbClr val="0D0D0D"/>
                </a:solidFill>
                <a:latin typeface="Times New Roman"/>
                <a:ea typeface="Times New Roman"/>
                <a:cs typeface="Times New Roman"/>
                <a:sym typeface="Times New Roman"/>
              </a:rPr>
              <a:t>CSS : </a:t>
            </a:r>
            <a:r>
              <a:rPr lang="en-US" sz="2000" b="0" i="0" u="none" strike="noStrike" cap="none" dirty="0">
                <a:solidFill>
                  <a:srgbClr val="0D0D0D"/>
                </a:solidFill>
                <a:latin typeface="Times New Roman"/>
                <a:ea typeface="Times New Roman"/>
                <a:cs typeface="Times New Roman"/>
                <a:sym typeface="Times New Roman"/>
              </a:rPr>
              <a:t>CSS is used to define the presentation and layout of HTML elements on a web page, including aspects such as color, font, size, spacing, and positioning.</a:t>
            </a:r>
            <a:r>
              <a:rPr lang="en-US" sz="2000" b="0" i="0" u="none" strike="noStrike" cap="none" dirty="0">
                <a:solidFill>
                  <a:srgbClr val="ECECEC"/>
                </a:solidFill>
                <a:latin typeface="Times New Roman"/>
                <a:ea typeface="Times New Roman"/>
                <a:cs typeface="Times New Roman"/>
                <a:sym typeface="Times New Roman"/>
              </a:rPr>
              <a:t> </a:t>
            </a:r>
            <a:r>
              <a:rPr lang="en-US" sz="2000" b="0" i="0" u="none" strike="noStrike" cap="none" dirty="0">
                <a:solidFill>
                  <a:srgbClr val="0D0D0D"/>
                </a:solidFill>
                <a:latin typeface="Times New Roman"/>
                <a:ea typeface="Times New Roman"/>
                <a:cs typeface="Times New Roman"/>
                <a:sym typeface="Times New Roman"/>
              </a:rPr>
              <a:t>CSS models elements on a web page as rectangular boxes, comprising content, padding, border, and margin. Developers can manipulate these box properties to control layout and spacing</a:t>
            </a:r>
            <a:r>
              <a:rPr lang="en-US" sz="2000" b="0" i="0" u="none" strike="noStrike" cap="none" dirty="0">
                <a:solidFill>
                  <a:srgbClr val="ECECEC"/>
                </a:solidFill>
                <a:latin typeface="Times New Roman"/>
                <a:ea typeface="Times New Roman"/>
                <a:cs typeface="Times New Roman"/>
                <a:sym typeface="Times New Roman"/>
              </a:rPr>
              <a:t>.</a:t>
            </a:r>
            <a:endParaRPr lang="en-US" sz="2000" b="1" i="0" u="none" strike="noStrike" cap="none" dirty="0">
              <a:solidFill>
                <a:srgbClr val="0D0D0D"/>
              </a:solidFill>
              <a:latin typeface="Times New Roman"/>
              <a:ea typeface="Times New Roman"/>
              <a:cs typeface="Times New Roman"/>
              <a:sym typeface="Times New Roman"/>
            </a:endParaRPr>
          </a:p>
          <a:p>
            <a:pPr marL="0" marR="0" lvl="0" indent="0" algn="l" rtl="0">
              <a:lnSpc>
                <a:spcPct val="100000"/>
              </a:lnSpc>
              <a:spcBef>
                <a:spcPts val="2355"/>
              </a:spcBef>
              <a:spcAft>
                <a:spcPts val="0"/>
              </a:spcAft>
              <a:buClr>
                <a:srgbClr val="000000"/>
              </a:buClr>
              <a:buSzPts val="2000"/>
              <a:buFont typeface="Arial"/>
              <a:buNone/>
            </a:pPr>
            <a:br>
              <a:rPr lang="en-US" sz="2000" b="0" i="0" u="none" strike="noStrike" cap="none" dirty="0">
                <a:solidFill>
                  <a:srgbClr val="0C0C0C"/>
                </a:solidFill>
                <a:latin typeface="Times New Roman"/>
                <a:ea typeface="Times New Roman"/>
                <a:cs typeface="Times New Roman"/>
                <a:sym typeface="Times New Roman"/>
              </a:rPr>
            </a:br>
            <a:endParaRPr sz="2000" b="0" i="0" u="none" strike="noStrike" cap="none" dirty="0">
              <a:solidFill>
                <a:srgbClr val="0C0C0C"/>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p:nvPr/>
        </p:nvSpPr>
        <p:spPr>
          <a:xfrm>
            <a:off x="304800" y="304799"/>
            <a:ext cx="7178040" cy="9464040"/>
          </a:xfrm>
          <a:custGeom>
            <a:avLst/>
            <a:gdLst/>
            <a:ahLst/>
            <a:cxnLst/>
            <a:rect l="l" t="t" r="r" b="b"/>
            <a:pathLst>
              <a:path w="7178040" h="9464040" extrusionOk="0">
                <a:moveTo>
                  <a:pt x="7178027" y="12"/>
                </a:moveTo>
                <a:lnTo>
                  <a:pt x="7158228" y="12"/>
                </a:lnTo>
                <a:lnTo>
                  <a:pt x="7158228" y="19824"/>
                </a:lnTo>
                <a:lnTo>
                  <a:pt x="7158228" y="9445752"/>
                </a:lnTo>
                <a:lnTo>
                  <a:pt x="18275" y="9445752"/>
                </a:lnTo>
                <a:lnTo>
                  <a:pt x="18275" y="19824"/>
                </a:lnTo>
                <a:lnTo>
                  <a:pt x="7158228" y="19824"/>
                </a:lnTo>
                <a:lnTo>
                  <a:pt x="7158228" y="12"/>
                </a:lnTo>
                <a:lnTo>
                  <a:pt x="0" y="0"/>
                </a:lnTo>
                <a:lnTo>
                  <a:pt x="0" y="18288"/>
                </a:lnTo>
                <a:lnTo>
                  <a:pt x="0" y="19824"/>
                </a:lnTo>
                <a:lnTo>
                  <a:pt x="0" y="9445752"/>
                </a:lnTo>
                <a:lnTo>
                  <a:pt x="0" y="9464040"/>
                </a:lnTo>
                <a:lnTo>
                  <a:pt x="7158228" y="9464040"/>
                </a:lnTo>
                <a:lnTo>
                  <a:pt x="7178027" y="9464040"/>
                </a:lnTo>
                <a:lnTo>
                  <a:pt x="7178027" y="9445752"/>
                </a:lnTo>
                <a:lnTo>
                  <a:pt x="7178027" y="19824"/>
                </a:lnTo>
                <a:lnTo>
                  <a:pt x="7178027" y="18288"/>
                </a:lnTo>
                <a:lnTo>
                  <a:pt x="7178027" y="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Google Shape;134;p9"/>
          <p:cNvSpPr txBox="1"/>
          <p:nvPr/>
        </p:nvSpPr>
        <p:spPr>
          <a:xfrm>
            <a:off x="655166" y="628573"/>
            <a:ext cx="6400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PROJECT DESIGN</a:t>
            </a:r>
            <a:endParaRPr sz="3600" b="1" i="0" u="none" strike="noStrike" cap="none">
              <a:solidFill>
                <a:schemeClr val="dk1"/>
              </a:solidFill>
              <a:latin typeface="Times New Roman"/>
              <a:ea typeface="Times New Roman"/>
              <a:cs typeface="Times New Roman"/>
              <a:sym typeface="Times New Roman"/>
            </a:endParaRPr>
          </a:p>
        </p:txBody>
      </p:sp>
      <p:sp>
        <p:nvSpPr>
          <p:cNvPr id="135" name="Google Shape;135;p9"/>
          <p:cNvSpPr txBox="1"/>
          <p:nvPr/>
        </p:nvSpPr>
        <p:spPr>
          <a:xfrm>
            <a:off x="486851" y="1274904"/>
            <a:ext cx="6629400" cy="420111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Times New Roman"/>
                <a:ea typeface="Times New Roman"/>
                <a:cs typeface="Times New Roman"/>
                <a:sym typeface="Times New Roman"/>
              </a:rPr>
              <a:t>Project Overview</a:t>
            </a:r>
            <a:endParaRPr sz="1400" b="0" i="0" u="none" strike="noStrike" cap="none" dirty="0">
              <a:solidFill>
                <a:srgbClr val="000000"/>
              </a:solidFill>
              <a:latin typeface="Arial"/>
              <a:ea typeface="Arial"/>
              <a:cs typeface="Arial"/>
              <a:sym typeface="Arial"/>
            </a:endParaRPr>
          </a:p>
          <a:p>
            <a:pPr marL="0" marR="0" lvl="0" indent="0" algn="just" rtl="0">
              <a:lnSpc>
                <a:spcPct val="150000"/>
              </a:lnSpc>
              <a:spcBef>
                <a:spcPts val="180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This project aims to develop a website using Tailwind. The website will utilize HTML for content structure and Tailwind </a:t>
            </a:r>
            <a:r>
              <a:rPr lang="en-US" sz="1800" b="0" i="0" u="none" strike="noStrike" cap="none" dirty="0" err="1">
                <a:solidFill>
                  <a:schemeClr val="dk1"/>
                </a:solidFill>
                <a:latin typeface="Times New Roman"/>
                <a:ea typeface="Times New Roman"/>
                <a:cs typeface="Times New Roman"/>
                <a:sym typeface="Times New Roman"/>
              </a:rPr>
              <a:t>css</a:t>
            </a:r>
            <a:r>
              <a:rPr lang="en-US" sz="1800" b="0" i="0" u="none" strike="noStrike" cap="none" dirty="0">
                <a:solidFill>
                  <a:schemeClr val="dk1"/>
                </a:solidFill>
                <a:latin typeface="Times New Roman"/>
                <a:ea typeface="Times New Roman"/>
                <a:cs typeface="Times New Roman"/>
                <a:sym typeface="Times New Roman"/>
              </a:rPr>
              <a:t> for visual presentation, ensuring a user-friendly and engaging experience across various devices (desktop , mobile).</a:t>
            </a:r>
            <a:endParaRPr sz="1400" b="0" i="0" u="none" strike="noStrike" cap="none" dirty="0">
              <a:solidFill>
                <a:srgbClr val="000000"/>
              </a:solidFill>
              <a:latin typeface="Arial"/>
              <a:ea typeface="Arial"/>
              <a:cs typeface="Arial"/>
              <a:sym typeface="Arial"/>
            </a:endParaRPr>
          </a:p>
          <a:p>
            <a:pPr marL="285750" marR="0" lvl="0" indent="-285750" algn="just" rtl="0">
              <a:lnSpc>
                <a:spcPct val="150000"/>
              </a:lnSpc>
              <a:spcBef>
                <a:spcPts val="1800"/>
              </a:spcBef>
              <a:spcAft>
                <a:spcPts val="0"/>
              </a:spcAft>
              <a:buClr>
                <a:schemeClr val="dk1"/>
              </a:buClr>
              <a:buSzPts val="2000"/>
              <a:buFont typeface="Arial"/>
              <a:buChar char="•"/>
            </a:pPr>
            <a:r>
              <a:rPr lang="en-US" sz="2000" b="1" i="0" u="none" strike="noStrike" cap="none" dirty="0">
                <a:solidFill>
                  <a:schemeClr val="dk1"/>
                </a:solidFill>
                <a:latin typeface="Times New Roman"/>
                <a:ea typeface="Times New Roman"/>
                <a:cs typeface="Times New Roman"/>
                <a:sym typeface="Times New Roman"/>
              </a:rPr>
              <a:t>File Structure</a:t>
            </a:r>
            <a:endParaRPr sz="1400" b="0" i="0" u="none" strike="noStrike" cap="none" dirty="0">
              <a:solidFill>
                <a:srgbClr val="000000"/>
              </a:solidFill>
              <a:latin typeface="Arial"/>
              <a:ea typeface="Arial"/>
              <a:cs typeface="Arial"/>
              <a:sym typeface="Arial"/>
            </a:endParaRPr>
          </a:p>
          <a:p>
            <a:pPr marL="285750" marR="0" lvl="0" indent="-285750" algn="just" rtl="0">
              <a:lnSpc>
                <a:spcPct val="150000"/>
              </a:lnSpc>
              <a:spcBef>
                <a:spcPts val="1800"/>
              </a:spcBef>
              <a:spcAft>
                <a:spcPts val="0"/>
              </a:spcAft>
              <a:buClr>
                <a:schemeClr val="dk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The project will utilize a well-organized folder structure for efficient management and future updates.</a:t>
            </a:r>
            <a:endParaRPr sz="1400" b="0" i="0" u="none" strike="noStrike" cap="none" dirty="0">
              <a:solidFill>
                <a:srgbClr val="000000"/>
              </a:solidFill>
              <a:latin typeface="Arial"/>
              <a:ea typeface="Arial"/>
              <a:cs typeface="Arial"/>
              <a:sym typeface="Arial"/>
            </a:endParaRPr>
          </a:p>
        </p:txBody>
      </p:sp>
      <p:sp>
        <p:nvSpPr>
          <p:cNvPr id="136" name="Google Shape;136;p9"/>
          <p:cNvSpPr txBox="1"/>
          <p:nvPr/>
        </p:nvSpPr>
        <p:spPr>
          <a:xfrm>
            <a:off x="3427200" y="3189788"/>
            <a:ext cx="3900000" cy="480127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index.html:</a:t>
            </a:r>
            <a:r>
              <a:rPr lang="en-US" sz="1800" b="0" i="0" u="none" strike="noStrike" cap="none" dirty="0">
                <a:solidFill>
                  <a:schemeClr val="dk1"/>
                </a:solidFill>
                <a:latin typeface="Times New Roman"/>
                <a:ea typeface="Times New Roman"/>
                <a:cs typeface="Times New Roman"/>
                <a:sym typeface="Times New Roman"/>
              </a:rPr>
              <a:t> Main HTML file containing the overall website structure and content</a:t>
            </a:r>
            <a:endParaRPr lang="en-US" sz="18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lang="en-US"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script.js: </a:t>
            </a:r>
            <a:r>
              <a:rPr lang="en-US" sz="1800" b="0" i="0" u="none" strike="noStrike" cap="none" dirty="0">
                <a:solidFill>
                  <a:schemeClr val="dk1"/>
                </a:solidFill>
                <a:latin typeface="Times New Roman"/>
                <a:ea typeface="Times New Roman"/>
                <a:cs typeface="Times New Roman"/>
                <a:sym typeface="Times New Roman"/>
              </a:rPr>
              <a:t>JavaScript file containing minor interactive elements</a:t>
            </a: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C978165-6AF9-1EB6-21C9-E9D2C51E099A}"/>
              </a:ext>
            </a:extLst>
          </p:cNvPr>
          <p:cNvPicPr>
            <a:picLocks noChangeAspect="1"/>
          </p:cNvPicPr>
          <p:nvPr/>
        </p:nvPicPr>
        <p:blipFill>
          <a:blip r:embed="rId3"/>
          <a:stretch>
            <a:fillRect/>
          </a:stretch>
        </p:blipFill>
        <p:spPr>
          <a:xfrm>
            <a:off x="537016" y="6002347"/>
            <a:ext cx="2840019" cy="16200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1278</Words>
  <Application>Microsoft Office PowerPoint</Application>
  <PresentationFormat>Custom</PresentationFormat>
  <Paragraphs>106</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Vansh Garg</dc:creator>
  <cp:lastModifiedBy>UDAY AGGARWAL</cp:lastModifiedBy>
  <cp:revision>5</cp:revision>
  <dcterms:created xsi:type="dcterms:W3CDTF">2024-03-06T14:10:09Z</dcterms:created>
  <dcterms:modified xsi:type="dcterms:W3CDTF">2024-05-03T05:30:04Z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2024-03-06T00:00:00Z</vt:filetime>
  </property>
  <property fmtid="{D5CDD505-2E9C-101B-9397-08002B2CF9AE}" pid="3" name="LastSaved">
    <vt:filetime>2024-03-06T00:00:00Z</vt:filetime>
  </property>
</Properties>
</file>