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04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104871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8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2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3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5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4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5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7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8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udayak-coder/portfolio.git" TargetMode="Externa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3"/>
          <p:cNvSpPr/>
          <p:nvPr/>
        </p:nvSpPr>
        <p:spPr>
          <a:xfrm>
            <a:off x="3471595" y="194639"/>
            <a:ext cx="4919683" cy="8915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0" cap="none" dirty="0" sz="5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1048595" name="TextBox 4"/>
          <p:cNvSpPr txBox="1"/>
          <p:nvPr/>
        </p:nvSpPr>
        <p:spPr>
          <a:xfrm>
            <a:off x="1651817" y="2939844"/>
            <a:ext cx="8141111" cy="1938992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000" lang="en-IN">
                <a:latin typeface="Arial Rounded MT Bold" panose="020F0704030504030204" pitchFamily="34" charset="0"/>
              </a:rPr>
              <a:t>STUDENT NAME: 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U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d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a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y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a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 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K</a:t>
            </a:r>
            <a:endParaRPr dirty="0" sz="2000" lang="en-IN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dirty="0" sz="2000" lang="en-IN">
                <a:latin typeface="Arial Rounded MT Bold" panose="020F0704030504030204" pitchFamily="34" charset="0"/>
              </a:rPr>
              <a:t>REGISTER NO AND </a:t>
            </a:r>
            <a:r>
              <a:rPr dirty="0" sz="2000" lang="en-IN" smtClean="0">
                <a:latin typeface="Arial Rounded MT Bold" panose="020F0704030504030204" pitchFamily="34" charset="0"/>
              </a:rPr>
              <a:t>NMID:222400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4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7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8</a:t>
            </a:r>
            <a:r>
              <a:rPr dirty="0" sz="2000" lang="en-IN" smtClean="0">
                <a:latin typeface="Arial Rounded MT Bold" panose="020F0704030504030204" pitchFamily="34" charset="0"/>
              </a:rPr>
              <a:t>/asunm103222400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4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7</a:t>
            </a:r>
            <a:r>
              <a:rPr altLang="en-IN" dirty="0" sz="2000" lang="en-US" smtClean="0">
                <a:latin typeface="Arial Rounded MT Bold" panose="020F0704030504030204" pitchFamily="34" charset="0"/>
              </a:rPr>
              <a:t>8</a:t>
            </a:r>
            <a:endParaRPr dirty="0" sz="2000" lang="en-IN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dirty="0" sz="2000" lang="en-IN" err="1">
                <a:latin typeface="Arial Rounded MT Bold" panose="020F0704030504030204" pitchFamily="34" charset="0"/>
              </a:rPr>
              <a:t>DEPARTMENT:B.Sc</a:t>
            </a:r>
            <a:r>
              <a:rPr dirty="0" sz="2000" lang="en-IN">
                <a:latin typeface="Arial Rounded MT Bold" panose="020F0704030504030204" pitchFamily="34" charset="0"/>
              </a:rPr>
              <a:t> Computer </a:t>
            </a:r>
            <a:r>
              <a:rPr dirty="0" sz="2000" lang="en-IN" smtClean="0">
                <a:latin typeface="Arial Rounded MT Bold" panose="020F0704030504030204" pitchFamily="34" charset="0"/>
              </a:rPr>
              <a:t>Science</a:t>
            </a:r>
            <a:endParaRPr dirty="0" sz="2000" lang="en-IN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dirty="0" sz="2000" lang="en-IN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2097152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23044" y="1543666"/>
            <a:ext cx="2203408" cy="4896462"/>
          </a:xfrm>
          <a:prstGeom prst="rect"/>
        </p:spPr>
      </p:pic>
      <p:pic>
        <p:nvPicPr>
          <p:cNvPr id="209715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862424" y="1543666"/>
            <a:ext cx="2203408" cy="4896462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407123" y="1450080"/>
            <a:ext cx="2835249" cy="508363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4"/>
          <p:cNvSpPr txBox="1"/>
          <p:nvPr/>
        </p:nvSpPr>
        <p:spPr>
          <a:xfrm>
            <a:off x="680883" y="415102"/>
            <a:ext cx="6100916" cy="584775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IN">
                <a:solidFill>
                  <a:srgbClr val="1E90FF"/>
                </a:solidFill>
              </a:rPr>
              <a:t>Results and Screenshots</a:t>
            </a:r>
            <a:endParaRPr dirty="0" sz="3200" lang="en-IN"/>
          </a:p>
        </p:txBody>
      </p:sp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83677" y="1349973"/>
            <a:ext cx="2447664" cy="4654242"/>
          </a:xfrm>
          <a:prstGeom prst="rect"/>
        </p:spPr>
      </p:pic>
      <p:pic>
        <p:nvPicPr>
          <p:cNvPr id="2097155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4062"/>
          <a:stretch>
            <a:fillRect/>
          </a:stretch>
        </p:blipFill>
        <p:spPr>
          <a:xfrm>
            <a:off x="5238749" y="1349972"/>
            <a:ext cx="2595197" cy="4654243"/>
          </a:xfrm>
          <a:prstGeom prst="rect"/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183063" y="1245310"/>
            <a:ext cx="2649942" cy="4897946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GitHub</a:t>
            </a:r>
            <a:r>
              <a:rPr dirty="0">
                <a:solidFill>
                  <a:srgbClr val="1E90FF"/>
                </a:solidFill>
              </a:rPr>
              <a:t> Link</a:t>
            </a: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altLang="en-IN" dirty="0" lang="en-US" smtClean="0">
                <a:solidFill>
                  <a:srgbClr val="1E90FF"/>
                </a:solidFill>
              </a:rPr>
              <a:t> </a:t>
            </a:r>
            <a:r>
              <a:rPr altLang="en-IN" dirty="0" lang="en-US" smtClean="0">
                <a:solidFill>
                  <a:srgbClr val="1E90FF"/>
                </a:solidFill>
                <a:hlinkClick r:id="rId1"/>
              </a:rPr>
              <a:t>https://github.com/udayak-coder/Portfolio.git</a:t>
            </a:r>
            <a:endParaRPr dirty="0" lang="en-US" smtClean="0">
              <a:solidFill>
                <a:srgbClr val="1E90FF"/>
              </a:solidFill>
            </a:endParaRPr>
          </a:p>
          <a:p>
            <a:r>
              <a:rPr dirty="0" lang="en-US" smtClean="0">
                <a:solidFill>
                  <a:srgbClr val="1E90FF"/>
                </a:solidFill>
              </a:rPr>
              <a:t>Feel </a:t>
            </a:r>
            <a:r>
              <a:rPr dirty="0" lang="en-US">
                <a:solidFill>
                  <a:srgbClr val="1E90FF"/>
                </a:solidFill>
              </a:rPr>
              <a:t>free to explore, give feedback, and collaborate!</a:t>
            </a:r>
            <a:endParaRPr dirty="0" lang="en-US" smtClean="0">
              <a:solidFill>
                <a:srgbClr val="1E9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1048610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1048611" name="TextBox 3"/>
          <p:cNvSpPr txBox="1"/>
          <p:nvPr/>
        </p:nvSpPr>
        <p:spPr>
          <a:xfrm rot="497004">
            <a:off x="5294860" y="2486704"/>
            <a:ext cx="2235229" cy="3581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sz="1800" lang="en-US"/>
          </a:p>
        </p:txBody>
      </p:sp>
      <p:sp>
        <p:nvSpPr>
          <p:cNvPr id="1048612" name="TextBox 4"/>
          <p:cNvSpPr txBox="1"/>
          <p:nvPr/>
        </p:nvSpPr>
        <p:spPr>
          <a:xfrm>
            <a:off x="1750787" y="1533072"/>
            <a:ext cx="8363856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sz="1800" lang="en-US"/>
          </a:p>
        </p:txBody>
      </p:sp>
      <p:sp>
        <p:nvSpPr>
          <p:cNvPr id="1048613" name="TextBox 7"/>
          <p:cNvSpPr txBox="1"/>
          <p:nvPr/>
        </p:nvSpPr>
        <p:spPr>
          <a:xfrm>
            <a:off x="5193506" y="2514600"/>
            <a:ext cx="1828800" cy="358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Aspiring Digital Web Developer Portfolio</dc:title>
  <dc:creator>SM-A346E</dc:creator>
  <cp:lastModifiedBy>kaviya mari</cp:lastModifiedBy>
  <dcterms:created xsi:type="dcterms:W3CDTF">2013-01-26T22:14:16Z</dcterms:created>
  <dcterms:modified xsi:type="dcterms:W3CDTF">2025-09-10T06:29:50Z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b1684498a4af439aa6eba3dfc8a5f339</vt:lpwstr>
  </property>
</Properties>
</file>