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dayakumarp2.github.io/beerHo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704" y="3751030"/>
            <a:ext cx="9528835" cy="985861"/>
          </a:xfrm>
        </p:spPr>
        <p:txBody>
          <a:bodyPr>
            <a:noAutofit/>
          </a:bodyPr>
          <a:lstStyle/>
          <a:p>
            <a:r>
              <a:rPr lang="en-US" sz="3200" dirty="0"/>
              <a:t>Presented by: Charles Buckley, Shelby Thompson,</a:t>
            </a:r>
          </a:p>
          <a:p>
            <a:r>
              <a:rPr lang="en-US" sz="3200" dirty="0"/>
              <a:t>Pranav </a:t>
            </a:r>
            <a:r>
              <a:rPr lang="en-US" sz="3200" dirty="0" err="1"/>
              <a:t>Udayakumar</a:t>
            </a:r>
            <a:r>
              <a:rPr lang="en-US" sz="3200" dirty="0"/>
              <a:t>, and Kristal Walker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3847" r="-12407" b="37266"/>
          <a:stretch/>
        </p:blipFill>
        <p:spPr>
          <a:xfrm>
            <a:off x="3633786" y="1648918"/>
            <a:ext cx="5839998" cy="194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9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beerHop</a:t>
            </a:r>
            <a:r>
              <a:rPr lang="en-US" dirty="0"/>
              <a:t>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This social media app was created for beer enthusiasts and savants</a:t>
            </a:r>
          </a:p>
          <a:p>
            <a:r>
              <a:rPr lang="en-US" sz="3200" dirty="0"/>
              <a:t>It focuses on the breweries in Richmond</a:t>
            </a:r>
          </a:p>
          <a:p>
            <a:r>
              <a:rPr lang="en-US" sz="3200" dirty="0"/>
              <a:t>It allows users to comment anonymously</a:t>
            </a:r>
          </a:p>
          <a:p>
            <a:r>
              <a:rPr lang="en-US" sz="3200" dirty="0"/>
              <a:t>It displays the latest beer news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560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Bootstrap Elements</a:t>
            </a:r>
          </a:p>
          <a:p>
            <a:r>
              <a:rPr lang="en-US" sz="3200" dirty="0"/>
              <a:t>Flexbox(New technology)</a:t>
            </a:r>
          </a:p>
          <a:p>
            <a:r>
              <a:rPr lang="en-US" sz="3200" dirty="0"/>
              <a:t>Flexbox Modal</a:t>
            </a:r>
          </a:p>
          <a:p>
            <a:r>
              <a:rPr lang="en-US" sz="3200" dirty="0"/>
              <a:t>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4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we used 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Google Maps API </a:t>
            </a:r>
          </a:p>
          <a:p>
            <a:r>
              <a:rPr lang="en-US" sz="3200" dirty="0"/>
              <a:t>Google Places API</a:t>
            </a:r>
          </a:p>
          <a:p>
            <a:r>
              <a:rPr lang="en-US" sz="3200" dirty="0" err="1"/>
              <a:t>FeedGrabbr</a:t>
            </a:r>
            <a:r>
              <a:rPr lang="en-US" sz="3200" dirty="0"/>
              <a:t> for Google News RSS Feed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6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and 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hlinkClick r:id="rId2"/>
              </a:rPr>
              <a:t>https://udayakumarp2.github.io/beerHop/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61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988</TotalTime>
  <Words>90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PowerPoint Presentation</vt:lpstr>
      <vt:lpstr>Why beerHop? </vt:lpstr>
      <vt:lpstr>The Design Process</vt:lpstr>
      <vt:lpstr>Technologies we used   </vt:lpstr>
      <vt:lpstr>Demonstration and Future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Walker, Kristal</dc:creator>
  <cp:lastModifiedBy>udayakumarp2@outlook.com</cp:lastModifiedBy>
  <cp:revision>16</cp:revision>
  <dcterms:created xsi:type="dcterms:W3CDTF">2018-03-25T21:35:09Z</dcterms:created>
  <dcterms:modified xsi:type="dcterms:W3CDTF">2018-03-26T16:29:30Z</dcterms:modified>
</cp:coreProperties>
</file>