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9"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3DECD-18E6-456E-B6E2-656EF5F8716E}" v="22" dt="2023-05-15T00:37:36.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4" d="100"/>
          <a:sy n="94"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ya, Venu Sai Ram" userId="b8fe281d-63f7-4d6a-9b94-9598b8710385" providerId="ADAL" clId="{B713DECD-18E6-456E-B6E2-656EF5F8716E}"/>
    <pc:docChg chg="undo custSel addSld delSld modSld">
      <pc:chgData name="Koyya, Venu Sai Ram" userId="b8fe281d-63f7-4d6a-9b94-9598b8710385" providerId="ADAL" clId="{B713DECD-18E6-456E-B6E2-656EF5F8716E}" dt="2023-05-15T00:38:26.975" v="650" actId="20577"/>
      <pc:docMkLst>
        <pc:docMk/>
      </pc:docMkLst>
      <pc:sldChg chg="modSp mod">
        <pc:chgData name="Koyya, Venu Sai Ram" userId="b8fe281d-63f7-4d6a-9b94-9598b8710385" providerId="ADAL" clId="{B713DECD-18E6-456E-B6E2-656EF5F8716E}" dt="2023-05-14T23:50:02.955" v="203" actId="14100"/>
        <pc:sldMkLst>
          <pc:docMk/>
          <pc:sldMk cId="578292597" sldId="256"/>
        </pc:sldMkLst>
        <pc:spChg chg="mod">
          <ac:chgData name="Koyya, Venu Sai Ram" userId="b8fe281d-63f7-4d6a-9b94-9598b8710385" providerId="ADAL" clId="{B713DECD-18E6-456E-B6E2-656EF5F8716E}" dt="2023-05-14T23:50:02.955" v="203" actId="14100"/>
          <ac:spMkLst>
            <pc:docMk/>
            <pc:sldMk cId="578292597" sldId="256"/>
            <ac:spMk id="2" creationId="{93973F9E-860B-6F55-F661-78EE89578CDF}"/>
          </ac:spMkLst>
        </pc:spChg>
      </pc:sldChg>
      <pc:sldChg chg="modSp mod">
        <pc:chgData name="Koyya, Venu Sai Ram" userId="b8fe281d-63f7-4d6a-9b94-9598b8710385" providerId="ADAL" clId="{B713DECD-18E6-456E-B6E2-656EF5F8716E}" dt="2023-05-15T00:38:26.975" v="650" actId="20577"/>
        <pc:sldMkLst>
          <pc:docMk/>
          <pc:sldMk cId="2205239235" sldId="257"/>
        </pc:sldMkLst>
        <pc:spChg chg="mod">
          <ac:chgData name="Koyya, Venu Sai Ram" userId="b8fe281d-63f7-4d6a-9b94-9598b8710385" providerId="ADAL" clId="{B713DECD-18E6-456E-B6E2-656EF5F8716E}" dt="2023-05-15T00:38:26.975" v="650" actId="20577"/>
          <ac:spMkLst>
            <pc:docMk/>
            <pc:sldMk cId="2205239235" sldId="257"/>
            <ac:spMk id="3" creationId="{DED728BC-DF5D-CC5E-7690-48B4BF476A61}"/>
          </ac:spMkLst>
        </pc:spChg>
      </pc:sldChg>
      <pc:sldChg chg="addSp delSp modSp mod">
        <pc:chgData name="Koyya, Venu Sai Ram" userId="b8fe281d-63f7-4d6a-9b94-9598b8710385" providerId="ADAL" clId="{B713DECD-18E6-456E-B6E2-656EF5F8716E}" dt="2023-05-15T00:31:24.880" v="528" actId="478"/>
        <pc:sldMkLst>
          <pc:docMk/>
          <pc:sldMk cId="4200691769" sldId="258"/>
        </pc:sldMkLst>
        <pc:spChg chg="mod">
          <ac:chgData name="Koyya, Venu Sai Ram" userId="b8fe281d-63f7-4d6a-9b94-9598b8710385" providerId="ADAL" clId="{B713DECD-18E6-456E-B6E2-656EF5F8716E}" dt="2023-05-15T00:16:31.241" v="317" actId="20577"/>
          <ac:spMkLst>
            <pc:docMk/>
            <pc:sldMk cId="4200691769" sldId="258"/>
            <ac:spMk id="2" creationId="{EB3C9DA9-C1BD-908B-AF4E-16381EC1EAAB}"/>
          </ac:spMkLst>
        </pc:spChg>
        <pc:spChg chg="add mod">
          <ac:chgData name="Koyya, Venu Sai Ram" userId="b8fe281d-63f7-4d6a-9b94-9598b8710385" providerId="ADAL" clId="{B713DECD-18E6-456E-B6E2-656EF5F8716E}" dt="2023-05-15T00:15:53.121" v="304" actId="21"/>
          <ac:spMkLst>
            <pc:docMk/>
            <pc:sldMk cId="4200691769" sldId="258"/>
            <ac:spMk id="3" creationId="{260DAE8B-4C02-A5B5-6E5C-24209431F282}"/>
          </ac:spMkLst>
        </pc:spChg>
        <pc:picChg chg="add del">
          <ac:chgData name="Koyya, Venu Sai Ram" userId="b8fe281d-63f7-4d6a-9b94-9598b8710385" providerId="ADAL" clId="{B713DECD-18E6-456E-B6E2-656EF5F8716E}" dt="2023-05-15T00:16:34.552" v="318" actId="478"/>
          <ac:picMkLst>
            <pc:docMk/>
            <pc:sldMk cId="4200691769" sldId="258"/>
            <ac:picMk id="4" creationId="{B90AC870-2680-CD10-CFDC-3CE464F8C3A8}"/>
          </ac:picMkLst>
        </pc:picChg>
        <pc:picChg chg="del">
          <ac:chgData name="Koyya, Venu Sai Ram" userId="b8fe281d-63f7-4d6a-9b94-9598b8710385" providerId="ADAL" clId="{B713DECD-18E6-456E-B6E2-656EF5F8716E}" dt="2023-05-09T03:02:19.490" v="194" actId="478"/>
          <ac:picMkLst>
            <pc:docMk/>
            <pc:sldMk cId="4200691769" sldId="258"/>
            <ac:picMk id="5" creationId="{3FF0D96F-D1A4-A0F7-5E84-2D6F7D51F171}"/>
          </ac:picMkLst>
        </pc:picChg>
        <pc:picChg chg="add del mod">
          <ac:chgData name="Koyya, Venu Sai Ram" userId="b8fe281d-63f7-4d6a-9b94-9598b8710385" providerId="ADAL" clId="{B713DECD-18E6-456E-B6E2-656EF5F8716E}" dt="2023-05-15T00:31:24.880" v="528" actId="478"/>
          <ac:picMkLst>
            <pc:docMk/>
            <pc:sldMk cId="4200691769" sldId="258"/>
            <ac:picMk id="6" creationId="{4DE21B5F-DE9A-D753-3A99-3D41DB372656}"/>
          </ac:picMkLst>
        </pc:picChg>
        <pc:picChg chg="add">
          <ac:chgData name="Koyya, Venu Sai Ram" userId="b8fe281d-63f7-4d6a-9b94-9598b8710385" providerId="ADAL" clId="{B713DECD-18E6-456E-B6E2-656EF5F8716E}" dt="2023-05-15T00:31:23.359" v="527" actId="22"/>
          <ac:picMkLst>
            <pc:docMk/>
            <pc:sldMk cId="4200691769" sldId="258"/>
            <ac:picMk id="8" creationId="{F79C1FBA-2F03-80DF-DC80-DC632AA5DFB5}"/>
          </ac:picMkLst>
        </pc:picChg>
      </pc:sldChg>
      <pc:sldChg chg="addSp delSp modSp mod">
        <pc:chgData name="Koyya, Venu Sai Ram" userId="b8fe281d-63f7-4d6a-9b94-9598b8710385" providerId="ADAL" clId="{B713DECD-18E6-456E-B6E2-656EF5F8716E}" dt="2023-05-15T00:30:57.960" v="526" actId="14100"/>
        <pc:sldMkLst>
          <pc:docMk/>
          <pc:sldMk cId="1807163531" sldId="259"/>
        </pc:sldMkLst>
        <pc:spChg chg="add mod">
          <ac:chgData name="Koyya, Venu Sai Ram" userId="b8fe281d-63f7-4d6a-9b94-9598b8710385" providerId="ADAL" clId="{B713DECD-18E6-456E-B6E2-656EF5F8716E}" dt="2023-05-15T00:28:10.810" v="498" actId="20577"/>
          <ac:spMkLst>
            <pc:docMk/>
            <pc:sldMk cId="1807163531" sldId="259"/>
            <ac:spMk id="6" creationId="{B1E4F91F-9F28-1BE5-0322-02E51A038D8E}"/>
          </ac:spMkLst>
        </pc:spChg>
        <pc:picChg chg="add del mod">
          <ac:chgData name="Koyya, Venu Sai Ram" userId="b8fe281d-63f7-4d6a-9b94-9598b8710385" providerId="ADAL" clId="{B713DECD-18E6-456E-B6E2-656EF5F8716E}" dt="2023-05-15T00:30:54.611" v="524" actId="478"/>
          <ac:picMkLst>
            <pc:docMk/>
            <pc:sldMk cId="1807163531" sldId="259"/>
            <ac:picMk id="3" creationId="{85297665-8D58-586A-F2B2-B4424076AE8B}"/>
          </ac:picMkLst>
        </pc:picChg>
        <pc:picChg chg="del">
          <ac:chgData name="Koyya, Venu Sai Ram" userId="b8fe281d-63f7-4d6a-9b94-9598b8710385" providerId="ADAL" clId="{B713DECD-18E6-456E-B6E2-656EF5F8716E}" dt="2023-05-15T00:17:09.672" v="321" actId="478"/>
          <ac:picMkLst>
            <pc:docMk/>
            <pc:sldMk cId="1807163531" sldId="259"/>
            <ac:picMk id="4" creationId="{FA46B5A5-8FFE-B9A2-5137-E08559133B49}"/>
          </ac:picMkLst>
        </pc:picChg>
        <pc:picChg chg="add mod">
          <ac:chgData name="Koyya, Venu Sai Ram" userId="b8fe281d-63f7-4d6a-9b94-9598b8710385" providerId="ADAL" clId="{B713DECD-18E6-456E-B6E2-656EF5F8716E}" dt="2023-05-15T00:30:57.960" v="526" actId="14100"/>
          <ac:picMkLst>
            <pc:docMk/>
            <pc:sldMk cId="1807163531" sldId="259"/>
            <ac:picMk id="8" creationId="{6356D368-F3FF-DDDC-8C2B-76A3CBB17BDF}"/>
          </ac:picMkLst>
        </pc:picChg>
      </pc:sldChg>
      <pc:sldChg chg="addSp delSp modSp mod">
        <pc:chgData name="Koyya, Venu Sai Ram" userId="b8fe281d-63f7-4d6a-9b94-9598b8710385" providerId="ADAL" clId="{B713DECD-18E6-456E-B6E2-656EF5F8716E}" dt="2023-05-15T00:31:50.709" v="531" actId="1076"/>
        <pc:sldMkLst>
          <pc:docMk/>
          <pc:sldMk cId="2357033777" sldId="260"/>
        </pc:sldMkLst>
        <pc:spChg chg="del mod">
          <ac:chgData name="Koyya, Venu Sai Ram" userId="b8fe281d-63f7-4d6a-9b94-9598b8710385" providerId="ADAL" clId="{B713DECD-18E6-456E-B6E2-656EF5F8716E}" dt="2023-05-15T00:18:55.588" v="481" actId="478"/>
          <ac:spMkLst>
            <pc:docMk/>
            <pc:sldMk cId="2357033777" sldId="260"/>
            <ac:spMk id="2" creationId="{0AA08AF4-B201-5453-754A-C73179DA302B}"/>
          </ac:spMkLst>
        </pc:spChg>
        <pc:spChg chg="add mod">
          <ac:chgData name="Koyya, Venu Sai Ram" userId="b8fe281d-63f7-4d6a-9b94-9598b8710385" providerId="ADAL" clId="{B713DECD-18E6-456E-B6E2-656EF5F8716E}" dt="2023-05-15T00:28:07.217" v="496" actId="20577"/>
          <ac:spMkLst>
            <pc:docMk/>
            <pc:sldMk cId="2357033777" sldId="260"/>
            <ac:spMk id="4" creationId="{0B60EC33-5BE4-D989-610B-6AA9E1B08E1B}"/>
          </ac:spMkLst>
        </pc:spChg>
        <pc:picChg chg="del">
          <ac:chgData name="Koyya, Venu Sai Ram" userId="b8fe281d-63f7-4d6a-9b94-9598b8710385" providerId="ADAL" clId="{B713DECD-18E6-456E-B6E2-656EF5F8716E}" dt="2023-05-15T00:19:32.904" v="488" actId="478"/>
          <ac:picMkLst>
            <pc:docMk/>
            <pc:sldMk cId="2357033777" sldId="260"/>
            <ac:picMk id="7" creationId="{54326ECA-A5DE-3EBE-64C6-9B6FDF175B79}"/>
          </ac:picMkLst>
        </pc:picChg>
        <pc:picChg chg="add mod">
          <ac:chgData name="Koyya, Venu Sai Ram" userId="b8fe281d-63f7-4d6a-9b94-9598b8710385" providerId="ADAL" clId="{B713DECD-18E6-456E-B6E2-656EF5F8716E}" dt="2023-05-15T00:31:50.709" v="531" actId="1076"/>
          <ac:picMkLst>
            <pc:docMk/>
            <pc:sldMk cId="2357033777" sldId="260"/>
            <ac:picMk id="2050" creationId="{C4020254-85B6-A6F4-E749-B0B561C7BAF9}"/>
          </ac:picMkLst>
        </pc:picChg>
      </pc:sldChg>
      <pc:sldChg chg="addSp delSp modSp mod">
        <pc:chgData name="Koyya, Venu Sai Ram" userId="b8fe281d-63f7-4d6a-9b94-9598b8710385" providerId="ADAL" clId="{B713DECD-18E6-456E-B6E2-656EF5F8716E}" dt="2023-05-15T00:32:04.331" v="534" actId="1076"/>
        <pc:sldMkLst>
          <pc:docMk/>
          <pc:sldMk cId="3248365381" sldId="261"/>
        </pc:sldMkLst>
        <pc:spChg chg="mod">
          <ac:chgData name="Koyya, Venu Sai Ram" userId="b8fe281d-63f7-4d6a-9b94-9598b8710385" providerId="ADAL" clId="{B713DECD-18E6-456E-B6E2-656EF5F8716E}" dt="2023-05-15T00:28:02.944" v="494" actId="20577"/>
          <ac:spMkLst>
            <pc:docMk/>
            <pc:sldMk cId="3248365381" sldId="261"/>
            <ac:spMk id="2" creationId="{13870C58-A9E2-561C-FC78-24CEFCDDE8DF}"/>
          </ac:spMkLst>
        </pc:spChg>
        <pc:picChg chg="del">
          <ac:chgData name="Koyya, Venu Sai Ram" userId="b8fe281d-63f7-4d6a-9b94-9598b8710385" providerId="ADAL" clId="{B713DECD-18E6-456E-B6E2-656EF5F8716E}" dt="2023-05-15T00:27:38.857" v="489" actId="478"/>
          <ac:picMkLst>
            <pc:docMk/>
            <pc:sldMk cId="3248365381" sldId="261"/>
            <ac:picMk id="5" creationId="{31169738-BF0D-566A-7122-5475CEF975E3}"/>
          </ac:picMkLst>
        </pc:picChg>
        <pc:picChg chg="add mod">
          <ac:chgData name="Koyya, Venu Sai Ram" userId="b8fe281d-63f7-4d6a-9b94-9598b8710385" providerId="ADAL" clId="{B713DECD-18E6-456E-B6E2-656EF5F8716E}" dt="2023-05-15T00:32:04.331" v="534" actId="1076"/>
          <ac:picMkLst>
            <pc:docMk/>
            <pc:sldMk cId="3248365381" sldId="261"/>
            <ac:picMk id="3074" creationId="{52DFC9F7-F358-571C-7B6A-7C189F426AF3}"/>
          </ac:picMkLst>
        </pc:picChg>
      </pc:sldChg>
      <pc:sldChg chg="addSp delSp modSp mod">
        <pc:chgData name="Koyya, Venu Sai Ram" userId="b8fe281d-63f7-4d6a-9b94-9598b8710385" providerId="ADAL" clId="{B713DECD-18E6-456E-B6E2-656EF5F8716E}" dt="2023-05-15T00:32:44.928" v="540" actId="14100"/>
        <pc:sldMkLst>
          <pc:docMk/>
          <pc:sldMk cId="310379916" sldId="262"/>
        </pc:sldMkLst>
        <pc:spChg chg="mod">
          <ac:chgData name="Koyya, Venu Sai Ram" userId="b8fe281d-63f7-4d6a-9b94-9598b8710385" providerId="ADAL" clId="{B713DECD-18E6-456E-B6E2-656EF5F8716E}" dt="2023-05-15T00:28:31.930" v="502" actId="14100"/>
          <ac:spMkLst>
            <pc:docMk/>
            <pc:sldMk cId="310379916" sldId="262"/>
            <ac:spMk id="2" creationId="{CFBCD841-2C68-D73A-151A-657F46A8E52B}"/>
          </ac:spMkLst>
        </pc:spChg>
        <pc:picChg chg="del">
          <ac:chgData name="Koyya, Venu Sai Ram" userId="b8fe281d-63f7-4d6a-9b94-9598b8710385" providerId="ADAL" clId="{B713DECD-18E6-456E-B6E2-656EF5F8716E}" dt="2023-05-15T00:28:35.586" v="503" actId="478"/>
          <ac:picMkLst>
            <pc:docMk/>
            <pc:sldMk cId="310379916" sldId="262"/>
            <ac:picMk id="5" creationId="{266602EB-8347-C6A7-8E4A-FF17FC822BD1}"/>
          </ac:picMkLst>
        </pc:picChg>
        <pc:picChg chg="add mod">
          <ac:chgData name="Koyya, Venu Sai Ram" userId="b8fe281d-63f7-4d6a-9b94-9598b8710385" providerId="ADAL" clId="{B713DECD-18E6-456E-B6E2-656EF5F8716E}" dt="2023-05-15T00:32:44.928" v="540" actId="14100"/>
          <ac:picMkLst>
            <pc:docMk/>
            <pc:sldMk cId="310379916" sldId="262"/>
            <ac:picMk id="5122" creationId="{F239A21B-C8E3-457F-203D-BAA94C865FD0}"/>
          </ac:picMkLst>
        </pc:picChg>
      </pc:sldChg>
      <pc:sldChg chg="addSp delSp modSp mod">
        <pc:chgData name="Koyya, Venu Sai Ram" userId="b8fe281d-63f7-4d6a-9b94-9598b8710385" providerId="ADAL" clId="{B713DECD-18E6-456E-B6E2-656EF5F8716E}" dt="2023-05-15T00:33:47.559" v="545"/>
        <pc:sldMkLst>
          <pc:docMk/>
          <pc:sldMk cId="880417767" sldId="263"/>
        </pc:sldMkLst>
        <pc:spChg chg="mod">
          <ac:chgData name="Koyya, Venu Sai Ram" userId="b8fe281d-63f7-4d6a-9b94-9598b8710385" providerId="ADAL" clId="{B713DECD-18E6-456E-B6E2-656EF5F8716E}" dt="2023-05-15T00:29:03.501" v="513" actId="20577"/>
          <ac:spMkLst>
            <pc:docMk/>
            <pc:sldMk cId="880417767" sldId="263"/>
            <ac:spMk id="2" creationId="{0C00B201-34DC-CDDC-89A1-0E3A14372C02}"/>
          </ac:spMkLst>
        </pc:spChg>
        <pc:picChg chg="add mod">
          <ac:chgData name="Koyya, Venu Sai Ram" userId="b8fe281d-63f7-4d6a-9b94-9598b8710385" providerId="ADAL" clId="{B713DECD-18E6-456E-B6E2-656EF5F8716E}" dt="2023-05-15T00:33:47.559" v="545"/>
          <ac:picMkLst>
            <pc:docMk/>
            <pc:sldMk cId="880417767" sldId="263"/>
            <ac:picMk id="3" creationId="{27DA38D3-57B4-C9BB-5452-697DED429C91}"/>
          </ac:picMkLst>
        </pc:picChg>
        <pc:picChg chg="del">
          <ac:chgData name="Koyya, Venu Sai Ram" userId="b8fe281d-63f7-4d6a-9b94-9598b8710385" providerId="ADAL" clId="{B713DECD-18E6-456E-B6E2-656EF5F8716E}" dt="2023-05-15T00:28:37.691" v="504" actId="478"/>
          <ac:picMkLst>
            <pc:docMk/>
            <pc:sldMk cId="880417767" sldId="263"/>
            <ac:picMk id="5" creationId="{BC45DE76-60F4-36D5-55BB-9DD7502C73B0}"/>
          </ac:picMkLst>
        </pc:picChg>
        <pc:picChg chg="add del">
          <ac:chgData name="Koyya, Venu Sai Ram" userId="b8fe281d-63f7-4d6a-9b94-9598b8710385" providerId="ADAL" clId="{B713DECD-18E6-456E-B6E2-656EF5F8716E}" dt="2023-05-15T00:32:34.088" v="536" actId="478"/>
          <ac:picMkLst>
            <pc:docMk/>
            <pc:sldMk cId="880417767" sldId="263"/>
            <ac:picMk id="4098" creationId="{ACFDEEE5-FE42-2C70-B733-ED0128DCF1BF}"/>
          </ac:picMkLst>
        </pc:picChg>
        <pc:picChg chg="add del">
          <ac:chgData name="Koyya, Venu Sai Ram" userId="b8fe281d-63f7-4d6a-9b94-9598b8710385" providerId="ADAL" clId="{B713DECD-18E6-456E-B6E2-656EF5F8716E}" dt="2023-05-15T00:33:47.246" v="544" actId="478"/>
          <ac:picMkLst>
            <pc:docMk/>
            <pc:sldMk cId="880417767" sldId="263"/>
            <ac:picMk id="4100" creationId="{F5930E0D-B479-D84A-3F3B-B637298A00B6}"/>
          </ac:picMkLst>
        </pc:picChg>
      </pc:sldChg>
      <pc:sldChg chg="addSp delSp modSp mod">
        <pc:chgData name="Koyya, Venu Sai Ram" userId="b8fe281d-63f7-4d6a-9b94-9598b8710385" providerId="ADAL" clId="{B713DECD-18E6-456E-B6E2-656EF5F8716E}" dt="2023-05-15T00:38:21.647" v="643" actId="20577"/>
        <pc:sldMkLst>
          <pc:docMk/>
          <pc:sldMk cId="3361324555" sldId="264"/>
        </pc:sldMkLst>
        <pc:spChg chg="mod">
          <ac:chgData name="Koyya, Venu Sai Ram" userId="b8fe281d-63f7-4d6a-9b94-9598b8710385" providerId="ADAL" clId="{B713DECD-18E6-456E-B6E2-656EF5F8716E}" dt="2023-05-15T00:38:21.647" v="643" actId="20577"/>
          <ac:spMkLst>
            <pc:docMk/>
            <pc:sldMk cId="3361324555" sldId="264"/>
            <ac:spMk id="2" creationId="{7E26BE7A-8DDC-6AFA-714F-F530CE595B21}"/>
          </ac:spMkLst>
        </pc:spChg>
        <pc:picChg chg="add del">
          <ac:chgData name="Koyya, Venu Sai Ram" userId="b8fe281d-63f7-4d6a-9b94-9598b8710385" providerId="ADAL" clId="{B713DECD-18E6-456E-B6E2-656EF5F8716E}" dt="2023-05-15T00:33:45.518" v="543" actId="21"/>
          <ac:picMkLst>
            <pc:docMk/>
            <pc:sldMk cId="3361324555" sldId="264"/>
            <ac:picMk id="4" creationId="{CB8B441C-8C6E-B855-83D9-74F482E602C4}"/>
          </ac:picMkLst>
        </pc:picChg>
        <pc:picChg chg="del">
          <ac:chgData name="Koyya, Venu Sai Ram" userId="b8fe281d-63f7-4d6a-9b94-9598b8710385" providerId="ADAL" clId="{B713DECD-18E6-456E-B6E2-656EF5F8716E}" dt="2023-05-15T00:29:31.733" v="517" actId="478"/>
          <ac:picMkLst>
            <pc:docMk/>
            <pc:sldMk cId="3361324555" sldId="264"/>
            <ac:picMk id="5" creationId="{394108B9-1E18-70E0-466A-12C5F51559C8}"/>
          </ac:picMkLst>
        </pc:picChg>
        <pc:picChg chg="add del">
          <ac:chgData name="Koyya, Venu Sai Ram" userId="b8fe281d-63f7-4d6a-9b94-9598b8710385" providerId="ADAL" clId="{B713DECD-18E6-456E-B6E2-656EF5F8716E}" dt="2023-05-15T00:36:21.357" v="594"/>
          <ac:picMkLst>
            <pc:docMk/>
            <pc:sldMk cId="3361324555" sldId="264"/>
            <ac:picMk id="6146" creationId="{7CA4D5D8-2CCF-C92A-6B1A-DD36666B3278}"/>
          </ac:picMkLst>
        </pc:picChg>
        <pc:picChg chg="add mod">
          <ac:chgData name="Koyya, Venu Sai Ram" userId="b8fe281d-63f7-4d6a-9b94-9598b8710385" providerId="ADAL" clId="{B713DECD-18E6-456E-B6E2-656EF5F8716E}" dt="2023-05-15T00:37:36.052" v="627" actId="14100"/>
          <ac:picMkLst>
            <pc:docMk/>
            <pc:sldMk cId="3361324555" sldId="264"/>
            <ac:picMk id="6148" creationId="{B8C4E438-6FF5-BC3B-5877-CB60D4B7BD5E}"/>
          </ac:picMkLst>
        </pc:picChg>
      </pc:sldChg>
      <pc:sldChg chg="del">
        <pc:chgData name="Koyya, Venu Sai Ram" userId="b8fe281d-63f7-4d6a-9b94-9598b8710385" providerId="ADAL" clId="{B713DECD-18E6-456E-B6E2-656EF5F8716E}" dt="2023-05-15T00:29:30.005" v="516" actId="2696"/>
        <pc:sldMkLst>
          <pc:docMk/>
          <pc:sldMk cId="1775590267" sldId="265"/>
        </pc:sldMkLst>
      </pc:sldChg>
      <pc:sldChg chg="del">
        <pc:chgData name="Koyya, Venu Sai Ram" userId="b8fe281d-63f7-4d6a-9b94-9598b8710385" providerId="ADAL" clId="{B713DECD-18E6-456E-B6E2-656EF5F8716E}" dt="2023-05-15T00:29:27.808" v="515" actId="2696"/>
        <pc:sldMkLst>
          <pc:docMk/>
          <pc:sldMk cId="2073925419" sldId="267"/>
        </pc:sldMkLst>
      </pc:sldChg>
      <pc:sldChg chg="modSp new mod">
        <pc:chgData name="Koyya, Venu Sai Ram" userId="b8fe281d-63f7-4d6a-9b94-9598b8710385" providerId="ADAL" clId="{B713DECD-18E6-456E-B6E2-656EF5F8716E}" dt="2023-05-09T02:44:42.375" v="13" actId="20577"/>
        <pc:sldMkLst>
          <pc:docMk/>
          <pc:sldMk cId="2843059985" sldId="268"/>
        </pc:sldMkLst>
        <pc:spChg chg="mod">
          <ac:chgData name="Koyya, Venu Sai Ram" userId="b8fe281d-63f7-4d6a-9b94-9598b8710385" providerId="ADAL" clId="{B713DECD-18E6-456E-B6E2-656EF5F8716E}" dt="2023-05-09T02:44:35.100" v="7" actId="115"/>
          <ac:spMkLst>
            <pc:docMk/>
            <pc:sldMk cId="2843059985" sldId="268"/>
            <ac:spMk id="2" creationId="{B4730DE8-E613-93FE-19C6-0B915CF8F51D}"/>
          </ac:spMkLst>
        </pc:spChg>
        <pc:spChg chg="mod">
          <ac:chgData name="Koyya, Venu Sai Ram" userId="b8fe281d-63f7-4d6a-9b94-9598b8710385" providerId="ADAL" clId="{B713DECD-18E6-456E-B6E2-656EF5F8716E}" dt="2023-05-09T02:44:42.375" v="13" actId="20577"/>
          <ac:spMkLst>
            <pc:docMk/>
            <pc:sldMk cId="2843059985" sldId="268"/>
            <ac:spMk id="3" creationId="{237165EF-8731-C0A2-AA68-71A921C75428}"/>
          </ac:spMkLst>
        </pc:spChg>
      </pc:sldChg>
      <pc:sldChg chg="addSp delSp modSp new mod">
        <pc:chgData name="Koyya, Venu Sai Ram" userId="b8fe281d-63f7-4d6a-9b94-9598b8710385" providerId="ADAL" clId="{B713DECD-18E6-456E-B6E2-656EF5F8716E}" dt="2023-05-15T00:15:33.994" v="302" actId="11529"/>
        <pc:sldMkLst>
          <pc:docMk/>
          <pc:sldMk cId="4171821560" sldId="269"/>
        </pc:sldMkLst>
        <pc:spChg chg="mod">
          <ac:chgData name="Koyya, Venu Sai Ram" userId="b8fe281d-63f7-4d6a-9b94-9598b8710385" providerId="ADAL" clId="{B713DECD-18E6-456E-B6E2-656EF5F8716E}" dt="2023-05-09T02:47:44.404" v="73" actId="115"/>
          <ac:spMkLst>
            <pc:docMk/>
            <pc:sldMk cId="4171821560" sldId="269"/>
            <ac:spMk id="2" creationId="{8AF1D5D4-91ED-F711-F40A-636CBDB21AF4}"/>
          </ac:spMkLst>
        </pc:spChg>
        <pc:spChg chg="del">
          <ac:chgData name="Koyya, Venu Sai Ram" userId="b8fe281d-63f7-4d6a-9b94-9598b8710385" providerId="ADAL" clId="{B713DECD-18E6-456E-B6E2-656EF5F8716E}" dt="2023-05-09T02:47:48.660" v="74" actId="478"/>
          <ac:spMkLst>
            <pc:docMk/>
            <pc:sldMk cId="4171821560" sldId="269"/>
            <ac:spMk id="3" creationId="{36C59800-042A-EBC5-E0AD-218C024B1CD2}"/>
          </ac:spMkLst>
        </pc:spChg>
        <pc:spChg chg="add mod">
          <ac:chgData name="Koyya, Venu Sai Ram" userId="b8fe281d-63f7-4d6a-9b94-9598b8710385" providerId="ADAL" clId="{B713DECD-18E6-456E-B6E2-656EF5F8716E}" dt="2023-05-15T00:15:11.502" v="299" actId="1076"/>
          <ac:spMkLst>
            <pc:docMk/>
            <pc:sldMk cId="4171821560" sldId="269"/>
            <ac:spMk id="4" creationId="{6DBE241E-AFA4-A286-D557-4B8C86D73690}"/>
          </ac:spMkLst>
        </pc:spChg>
        <pc:spChg chg="add mod">
          <ac:chgData name="Koyya, Venu Sai Ram" userId="b8fe281d-63f7-4d6a-9b94-9598b8710385" providerId="ADAL" clId="{B713DECD-18E6-456E-B6E2-656EF5F8716E}" dt="2023-05-15T00:14:55.015" v="296" actId="14100"/>
          <ac:spMkLst>
            <pc:docMk/>
            <pc:sldMk cId="4171821560" sldId="269"/>
            <ac:spMk id="5" creationId="{64E4511F-C65D-0B3B-DDCE-D32433421D3E}"/>
          </ac:spMkLst>
        </pc:spChg>
        <pc:spChg chg="add mod">
          <ac:chgData name="Koyya, Venu Sai Ram" userId="b8fe281d-63f7-4d6a-9b94-9598b8710385" providerId="ADAL" clId="{B713DECD-18E6-456E-B6E2-656EF5F8716E}" dt="2023-05-15T00:15:03.945" v="298" actId="1076"/>
          <ac:spMkLst>
            <pc:docMk/>
            <pc:sldMk cId="4171821560" sldId="269"/>
            <ac:spMk id="6" creationId="{FD1B5B60-DC66-CF07-12FD-BF56E0647F1D}"/>
          </ac:spMkLst>
        </pc:spChg>
        <pc:spChg chg="add mod">
          <ac:chgData name="Koyya, Venu Sai Ram" userId="b8fe281d-63f7-4d6a-9b94-9598b8710385" providerId="ADAL" clId="{B713DECD-18E6-456E-B6E2-656EF5F8716E}" dt="2023-05-15T00:14:51.020" v="295" actId="1076"/>
          <ac:spMkLst>
            <pc:docMk/>
            <pc:sldMk cId="4171821560" sldId="269"/>
            <ac:spMk id="8" creationId="{44A365DC-2EF5-D259-524D-920C129F10F6}"/>
          </ac:spMkLst>
        </pc:spChg>
        <pc:spChg chg="add mod">
          <ac:chgData name="Koyya, Venu Sai Ram" userId="b8fe281d-63f7-4d6a-9b94-9598b8710385" providerId="ADAL" clId="{B713DECD-18E6-456E-B6E2-656EF5F8716E}" dt="2023-05-15T00:14:58.420" v="297" actId="14100"/>
          <ac:spMkLst>
            <pc:docMk/>
            <pc:sldMk cId="4171821560" sldId="269"/>
            <ac:spMk id="10" creationId="{A4673A24-5D0A-DB79-6EA3-5427F8DACAA8}"/>
          </ac:spMkLst>
        </pc:spChg>
        <pc:spChg chg="add mod">
          <ac:chgData name="Koyya, Venu Sai Ram" userId="b8fe281d-63f7-4d6a-9b94-9598b8710385" providerId="ADAL" clId="{B713DECD-18E6-456E-B6E2-656EF5F8716E}" dt="2023-05-15T00:15:17.920" v="300" actId="1076"/>
          <ac:spMkLst>
            <pc:docMk/>
            <pc:sldMk cId="4171821560" sldId="269"/>
            <ac:spMk id="12" creationId="{971E9B11-D3C6-52BF-297E-1443C4FC7EAC}"/>
          </ac:spMkLst>
        </pc:spChg>
        <pc:cxnChg chg="add">
          <ac:chgData name="Koyya, Venu Sai Ram" userId="b8fe281d-63f7-4d6a-9b94-9598b8710385" providerId="ADAL" clId="{B713DECD-18E6-456E-B6E2-656EF5F8716E}" dt="2023-05-15T00:15:25.972" v="301" actId="11529"/>
          <ac:cxnSpMkLst>
            <pc:docMk/>
            <pc:sldMk cId="4171821560" sldId="269"/>
            <ac:cxnSpMk id="11" creationId="{1E6E230E-5B9D-7B25-22D5-E3E55816A813}"/>
          </ac:cxnSpMkLst>
        </pc:cxnChg>
        <pc:cxnChg chg="add del mod">
          <ac:chgData name="Koyya, Venu Sai Ram" userId="b8fe281d-63f7-4d6a-9b94-9598b8710385" providerId="ADAL" clId="{B713DECD-18E6-456E-B6E2-656EF5F8716E}" dt="2023-05-15T00:14:38.826" v="292" actId="478"/>
          <ac:cxnSpMkLst>
            <pc:docMk/>
            <pc:sldMk cId="4171821560" sldId="269"/>
            <ac:cxnSpMk id="14" creationId="{7ADCFF06-08CA-5E12-6F88-B6B4A97A2D76}"/>
          </ac:cxnSpMkLst>
        </pc:cxnChg>
        <pc:cxnChg chg="add">
          <ac:chgData name="Koyya, Venu Sai Ram" userId="b8fe281d-63f7-4d6a-9b94-9598b8710385" providerId="ADAL" clId="{B713DECD-18E6-456E-B6E2-656EF5F8716E}" dt="2023-05-15T00:15:33.994" v="302" actId="11529"/>
          <ac:cxnSpMkLst>
            <pc:docMk/>
            <pc:sldMk cId="4171821560" sldId="269"/>
            <ac:cxnSpMk id="15" creationId="{AF66B3E3-A8F6-BA35-8193-3371CEACD526}"/>
          </ac:cxnSpMkLst>
        </pc:cxnChg>
        <pc:cxnChg chg="add del mod">
          <ac:chgData name="Koyya, Venu Sai Ram" userId="b8fe281d-63f7-4d6a-9b94-9598b8710385" providerId="ADAL" clId="{B713DECD-18E6-456E-B6E2-656EF5F8716E}" dt="2023-05-15T00:14:40.799" v="293" actId="478"/>
          <ac:cxnSpMkLst>
            <pc:docMk/>
            <pc:sldMk cId="4171821560" sldId="269"/>
            <ac:cxnSpMk id="16" creationId="{FE6D5BC5-DE7C-A086-C712-5A15E5AEE3C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47E2-B16C-F4E4-5113-4F8A2BACE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6C6FDB-F163-8B49-3910-50647EC9A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350CA1-E7CA-4462-CDF8-1DCDEB6DF053}"/>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56E1B22D-16EA-A9FF-D968-F7E6DB7BD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389C3-29FE-2B8B-3FFA-FF97A3E02988}"/>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229724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839F-520E-C7EF-5C12-EA03E2C1F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00473-E7B4-DC86-FF75-57F9375D5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F00FB-D0A9-C7C6-338F-66F0B98A5518}"/>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99CC8043-D9A9-681E-DF2C-622802990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A2C5-924E-50A2-C677-4D46009F0619}"/>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350304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002A9-5823-7FEE-EA70-13E4E72E3B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910F6-6CF1-CECD-FEBB-3817E6DB2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01962-ACA7-1F31-623E-3FFA18E91F38}"/>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FAE8E589-A723-9C14-D9D9-87B003473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DF711-C0AC-B161-EA69-956D9E1BB9C9}"/>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71553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86E1-C904-598F-0B67-8763839B9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F2830-5687-31AA-81DB-795242FA6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C8EF-6399-9C55-7489-2C2F923FEBBC}"/>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8F4E0A2F-A790-91F3-E80B-969C0439D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F8B64-0E02-5930-4AAE-1F3999502748}"/>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89004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A041-B625-AE5E-AFE2-0B109F027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C3675-E6C3-5575-2D4D-72590ED0B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C0399-0F04-6EC6-A02A-3CA9F9C58E60}"/>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65C4DD90-15F8-4BCD-838B-01D6D941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8EF7-B3CD-FACA-9638-824AD7AB7D90}"/>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157947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EE9C-D652-6740-1485-731C989E7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2E03E-402D-E7A2-02F9-DB2D7EE0A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71109-4252-9DAC-1A08-2A196F2C4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EF4D1-2C3E-E851-E316-D328BA34F70F}"/>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6" name="Footer Placeholder 5">
            <a:extLst>
              <a:ext uri="{FF2B5EF4-FFF2-40B4-BE49-F238E27FC236}">
                <a16:creationId xmlns:a16="http://schemas.microsoft.com/office/drawing/2014/main" id="{6F21439A-98EE-ADAF-1C5F-5780E8A88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7BD5C-A524-DE8B-751A-C3D3159C8977}"/>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10494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50DC-F176-9B04-A304-E8C1D52EDB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73D7B-5865-0064-0FCD-551124237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F1D84-3B2E-30EE-FABC-6A5F701684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1760D-ABF7-087C-37B8-5AF2FDAF2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AFCFB-2405-833D-5929-AD629B3D6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A5CA1-28F9-9587-EBF7-32B80A9DFAA3}"/>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8" name="Footer Placeholder 7">
            <a:extLst>
              <a:ext uri="{FF2B5EF4-FFF2-40B4-BE49-F238E27FC236}">
                <a16:creationId xmlns:a16="http://schemas.microsoft.com/office/drawing/2014/main" id="{7F10AA09-351F-96F3-55E9-F62ADB1B65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2860B-A6F5-B5DE-D4BF-4CA47E9EB6BA}"/>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13880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0F7B-F82B-BC76-E593-E0390A145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A3D6B-FB67-0254-1063-5C5611CB9130}"/>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4" name="Footer Placeholder 3">
            <a:extLst>
              <a:ext uri="{FF2B5EF4-FFF2-40B4-BE49-F238E27FC236}">
                <a16:creationId xmlns:a16="http://schemas.microsoft.com/office/drawing/2014/main" id="{716554AE-CD6A-43BB-D466-1B043AF3D6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6F1BD-3F9D-61F8-2642-CDB3214CBB83}"/>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331525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9F12B-8F7C-7E07-00E4-3A9FCCA65E20}"/>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3" name="Footer Placeholder 2">
            <a:extLst>
              <a:ext uri="{FF2B5EF4-FFF2-40B4-BE49-F238E27FC236}">
                <a16:creationId xmlns:a16="http://schemas.microsoft.com/office/drawing/2014/main" id="{7C5C8265-4926-8B31-C9FC-7DA5E32AA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59A93C-1E78-FE10-8283-294FC8AC5435}"/>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192910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4435-FCAF-0977-FF15-6404207E3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18D6A6-40E0-6D6E-C20C-8687DE797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8BB9B-0667-4935-7C9E-AF4EE0204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9E7A3-3FB6-D66F-3DED-B3A8AA9C9948}"/>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6" name="Footer Placeholder 5">
            <a:extLst>
              <a:ext uri="{FF2B5EF4-FFF2-40B4-BE49-F238E27FC236}">
                <a16:creationId xmlns:a16="http://schemas.microsoft.com/office/drawing/2014/main" id="{F1F9666B-2470-5F12-F32B-13343E53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EB111-D231-08BC-F19B-9AFB9758FBEE}"/>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156522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25AF-43BF-BCD1-B39C-FCF96C0CB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73138-CC28-D979-D71F-F71AFF8FB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891FDC-583A-B21B-6096-7C11D4C3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1C6E0-1281-69AC-94C0-254588950D9C}"/>
              </a:ext>
            </a:extLst>
          </p:cNvPr>
          <p:cNvSpPr>
            <a:spLocks noGrp="1"/>
          </p:cNvSpPr>
          <p:nvPr>
            <p:ph type="dt" sz="half" idx="10"/>
          </p:nvPr>
        </p:nvSpPr>
        <p:spPr/>
        <p:txBody>
          <a:bodyPr/>
          <a:lstStyle/>
          <a:p>
            <a:fld id="{0CB082F7-0CBC-475C-AAD0-1B2DEDEA63E0}" type="datetimeFigureOut">
              <a:rPr lang="en-US" smtClean="0"/>
              <a:t>5/14/2023</a:t>
            </a:fld>
            <a:endParaRPr lang="en-US"/>
          </a:p>
        </p:txBody>
      </p:sp>
      <p:sp>
        <p:nvSpPr>
          <p:cNvPr id="6" name="Footer Placeholder 5">
            <a:extLst>
              <a:ext uri="{FF2B5EF4-FFF2-40B4-BE49-F238E27FC236}">
                <a16:creationId xmlns:a16="http://schemas.microsoft.com/office/drawing/2014/main" id="{EB059380-715D-3F2D-21B9-8937EAFD8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4EF8D-5568-E99D-9B72-9AEF67691899}"/>
              </a:ext>
            </a:extLst>
          </p:cNvPr>
          <p:cNvSpPr>
            <a:spLocks noGrp="1"/>
          </p:cNvSpPr>
          <p:nvPr>
            <p:ph type="sldNum" sz="quarter" idx="12"/>
          </p:nvPr>
        </p:nvSpPr>
        <p:spPr/>
        <p:txBody>
          <a:bodyPr/>
          <a:lstStyle/>
          <a:p>
            <a:fld id="{6096DA18-BAC4-419B-AEDD-D4DAABFCE36C}" type="slidenum">
              <a:rPr lang="en-US" smtClean="0"/>
              <a:t>‹#›</a:t>
            </a:fld>
            <a:endParaRPr lang="en-US"/>
          </a:p>
        </p:txBody>
      </p:sp>
    </p:spTree>
    <p:extLst>
      <p:ext uri="{BB962C8B-B14F-4D97-AF65-F5344CB8AC3E}">
        <p14:creationId xmlns:p14="http://schemas.microsoft.com/office/powerpoint/2010/main" val="97810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3DBA7-51DF-D7C8-A206-293BAD0CD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C9FE40-F9D4-E933-8D19-0EF6F130C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5387B-F117-B6B2-E90C-50CED7E1F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082F7-0CBC-475C-AAD0-1B2DEDEA63E0}" type="datetimeFigureOut">
              <a:rPr lang="en-US" smtClean="0"/>
              <a:t>5/14/2023</a:t>
            </a:fld>
            <a:endParaRPr lang="en-US"/>
          </a:p>
        </p:txBody>
      </p:sp>
      <p:sp>
        <p:nvSpPr>
          <p:cNvPr id="5" name="Footer Placeholder 4">
            <a:extLst>
              <a:ext uri="{FF2B5EF4-FFF2-40B4-BE49-F238E27FC236}">
                <a16:creationId xmlns:a16="http://schemas.microsoft.com/office/drawing/2014/main" id="{B22DDB36-C941-EF4C-E724-DE2D6ACBA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47B68C-874F-B54B-FFE5-1723091BB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6DA18-BAC4-419B-AEDD-D4DAABFCE36C}" type="slidenum">
              <a:rPr lang="en-US" smtClean="0"/>
              <a:t>‹#›</a:t>
            </a:fld>
            <a:endParaRPr lang="en-US"/>
          </a:p>
        </p:txBody>
      </p:sp>
    </p:spTree>
    <p:extLst>
      <p:ext uri="{BB962C8B-B14F-4D97-AF65-F5344CB8AC3E}">
        <p14:creationId xmlns:p14="http://schemas.microsoft.com/office/powerpoint/2010/main" val="54824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3F9E-860B-6F55-F661-78EE89578CDF}"/>
              </a:ext>
            </a:extLst>
          </p:cNvPr>
          <p:cNvSpPr>
            <a:spLocks noGrp="1"/>
          </p:cNvSpPr>
          <p:nvPr>
            <p:ph type="ctrTitle"/>
          </p:nvPr>
        </p:nvSpPr>
        <p:spPr>
          <a:xfrm>
            <a:off x="-101600" y="1122363"/>
            <a:ext cx="12364720" cy="2387600"/>
          </a:xfrm>
        </p:spPr>
        <p:txBody>
          <a:bodyPr/>
          <a:lstStyle/>
          <a:p>
            <a:r>
              <a:rPr lang="en-US" dirty="0">
                <a:latin typeface="Inter"/>
              </a:rPr>
              <a:t>Data Analysis On Rotten Tomatoes Movie Reviews</a:t>
            </a:r>
            <a:endParaRPr lang="en-US" dirty="0"/>
          </a:p>
        </p:txBody>
      </p:sp>
    </p:spTree>
    <p:extLst>
      <p:ext uri="{BB962C8B-B14F-4D97-AF65-F5344CB8AC3E}">
        <p14:creationId xmlns:p14="http://schemas.microsoft.com/office/powerpoint/2010/main" val="57829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B201-34DC-CDDC-89A1-0E3A14372C02}"/>
              </a:ext>
            </a:extLst>
          </p:cNvPr>
          <p:cNvSpPr>
            <a:spLocks noGrp="1"/>
          </p:cNvSpPr>
          <p:nvPr>
            <p:ph type="title"/>
          </p:nvPr>
        </p:nvSpPr>
        <p:spPr>
          <a:xfrm>
            <a:off x="0" y="0"/>
            <a:ext cx="12192000" cy="1325563"/>
          </a:xfrm>
        </p:spPr>
        <p:txBody>
          <a:bodyPr>
            <a:normAutofit/>
          </a:bodyPr>
          <a:lstStyle/>
          <a:p>
            <a:r>
              <a:rPr lang="en-US" sz="2200" b="1" u="sng" dirty="0">
                <a:latin typeface="+mn-lt"/>
                <a:ea typeface="+mn-ea"/>
                <a:cs typeface="+mn-cs"/>
              </a:rPr>
              <a:t>Designed the analysis which picks the top reviews from the whole reviews which helps for better understanding the preferences and opinions of the movie:</a:t>
            </a:r>
            <a:br>
              <a:rPr lang="en-US" dirty="0"/>
            </a:br>
            <a:endParaRPr lang="en-US" dirty="0"/>
          </a:p>
        </p:txBody>
      </p:sp>
      <p:pic>
        <p:nvPicPr>
          <p:cNvPr id="3" name="Picture 2">
            <a:extLst>
              <a:ext uri="{FF2B5EF4-FFF2-40B4-BE49-F238E27FC236}">
                <a16:creationId xmlns:a16="http://schemas.microsoft.com/office/drawing/2014/main" id="{27DA38D3-57B4-C9BB-5452-697DED429C91}"/>
              </a:ext>
            </a:extLst>
          </p:cNvPr>
          <p:cNvPicPr>
            <a:picLocks noChangeAspect="1"/>
          </p:cNvPicPr>
          <p:nvPr/>
        </p:nvPicPr>
        <p:blipFill>
          <a:blip r:embed="rId2"/>
          <a:stretch>
            <a:fillRect/>
          </a:stretch>
        </p:blipFill>
        <p:spPr>
          <a:xfrm>
            <a:off x="1300162" y="1276350"/>
            <a:ext cx="9591675" cy="4305300"/>
          </a:xfrm>
          <a:prstGeom prst="rect">
            <a:avLst/>
          </a:prstGeom>
        </p:spPr>
      </p:pic>
    </p:spTree>
    <p:extLst>
      <p:ext uri="{BB962C8B-B14F-4D97-AF65-F5344CB8AC3E}">
        <p14:creationId xmlns:p14="http://schemas.microsoft.com/office/powerpoint/2010/main" val="88041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BE7A-8DDC-6AFA-714F-F530CE595B21}"/>
              </a:ext>
            </a:extLst>
          </p:cNvPr>
          <p:cNvSpPr>
            <a:spLocks noGrp="1"/>
          </p:cNvSpPr>
          <p:nvPr>
            <p:ph type="title"/>
          </p:nvPr>
        </p:nvSpPr>
        <p:spPr>
          <a:xfrm>
            <a:off x="218440" y="0"/>
            <a:ext cx="10515600" cy="1325563"/>
          </a:xfrm>
        </p:spPr>
        <p:txBody>
          <a:bodyPr>
            <a:normAutofit/>
          </a:bodyPr>
          <a:lstStyle/>
          <a:p>
            <a:r>
              <a:rPr lang="en-US" sz="2200" b="1" u="sng" dirty="0">
                <a:latin typeface="+mn-lt"/>
                <a:ea typeface="+mn-ea"/>
                <a:cs typeface="+mn-cs"/>
              </a:rPr>
              <a:t>Determined the review frequency throughout the entire reviews length of the movie?</a:t>
            </a:r>
          </a:p>
        </p:txBody>
      </p:sp>
      <p:pic>
        <p:nvPicPr>
          <p:cNvPr id="6148" name="Picture 4">
            <a:extLst>
              <a:ext uri="{FF2B5EF4-FFF2-40B4-BE49-F238E27FC236}">
                <a16:creationId xmlns:a16="http://schemas.microsoft.com/office/drawing/2014/main" id="{B8C4E438-6FF5-BC3B-5877-CB60D4B7B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320" y="2105025"/>
            <a:ext cx="555752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2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60D8-05C9-7224-6E7B-E060754B17A8}"/>
              </a:ext>
            </a:extLst>
          </p:cNvPr>
          <p:cNvSpPr>
            <a:spLocks noGrp="1"/>
          </p:cNvSpPr>
          <p:nvPr>
            <p:ph type="title"/>
          </p:nvPr>
        </p:nvSpPr>
        <p:spPr>
          <a:xfrm>
            <a:off x="4368800" y="2376805"/>
            <a:ext cx="3876040" cy="1325563"/>
          </a:xfrm>
        </p:spPr>
        <p:txBody>
          <a:bodyPr/>
          <a:lstStyle/>
          <a:p>
            <a:r>
              <a:rPr lang="en-US" dirty="0"/>
              <a:t>THANK YOU</a:t>
            </a:r>
          </a:p>
        </p:txBody>
      </p:sp>
    </p:spTree>
    <p:extLst>
      <p:ext uri="{BB962C8B-B14F-4D97-AF65-F5344CB8AC3E}">
        <p14:creationId xmlns:p14="http://schemas.microsoft.com/office/powerpoint/2010/main" val="254522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0DE8-E613-93FE-19C6-0B915CF8F51D}"/>
              </a:ext>
            </a:extLst>
          </p:cNvPr>
          <p:cNvSpPr>
            <a:spLocks noGrp="1"/>
          </p:cNvSpPr>
          <p:nvPr>
            <p:ph type="title"/>
          </p:nvPr>
        </p:nvSpPr>
        <p:spPr/>
        <p:txBody>
          <a:bodyPr/>
          <a:lstStyle/>
          <a:p>
            <a:r>
              <a:rPr lang="en-US" b="1" u="sng" dirty="0"/>
              <a:t>Team:</a:t>
            </a:r>
          </a:p>
        </p:txBody>
      </p:sp>
      <p:sp>
        <p:nvSpPr>
          <p:cNvPr id="3" name="Content Placeholder 2">
            <a:extLst>
              <a:ext uri="{FF2B5EF4-FFF2-40B4-BE49-F238E27FC236}">
                <a16:creationId xmlns:a16="http://schemas.microsoft.com/office/drawing/2014/main" id="{237165EF-8731-C0A2-AA68-71A921C75428}"/>
              </a:ext>
            </a:extLst>
          </p:cNvPr>
          <p:cNvSpPr>
            <a:spLocks noGrp="1"/>
          </p:cNvSpPr>
          <p:nvPr>
            <p:ph idx="1"/>
          </p:nvPr>
        </p:nvSpPr>
        <p:spPr/>
        <p:txBody>
          <a:bodyPr/>
          <a:lstStyle/>
          <a:p>
            <a:pPr marL="0" indent="0">
              <a:buNone/>
            </a:pPr>
            <a:r>
              <a:rPr lang="en-US" dirty="0"/>
              <a:t>1)</a:t>
            </a:r>
          </a:p>
          <a:p>
            <a:pPr marL="0" indent="0">
              <a:buNone/>
            </a:pPr>
            <a:r>
              <a:rPr lang="en-US" dirty="0"/>
              <a:t>2)</a:t>
            </a:r>
          </a:p>
        </p:txBody>
      </p:sp>
    </p:spTree>
    <p:extLst>
      <p:ext uri="{BB962C8B-B14F-4D97-AF65-F5344CB8AC3E}">
        <p14:creationId xmlns:p14="http://schemas.microsoft.com/office/powerpoint/2010/main" val="284305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3700-9060-ADFE-D564-0D00CF7D089A}"/>
              </a:ext>
            </a:extLst>
          </p:cNvPr>
          <p:cNvSpPr>
            <a:spLocks noGrp="1"/>
          </p:cNvSpPr>
          <p:nvPr>
            <p:ph type="title"/>
          </p:nvPr>
        </p:nvSpPr>
        <p:spPr>
          <a:xfrm>
            <a:off x="269240" y="113981"/>
            <a:ext cx="10515600" cy="1325563"/>
          </a:xfrm>
        </p:spPr>
        <p:txBody>
          <a:bodyPr/>
          <a:lstStyle/>
          <a:p>
            <a:r>
              <a:rPr lang="en-US" dirty="0"/>
              <a:t>Objective:</a:t>
            </a:r>
          </a:p>
        </p:txBody>
      </p:sp>
      <p:sp>
        <p:nvSpPr>
          <p:cNvPr id="3" name="Content Placeholder 2">
            <a:extLst>
              <a:ext uri="{FF2B5EF4-FFF2-40B4-BE49-F238E27FC236}">
                <a16:creationId xmlns:a16="http://schemas.microsoft.com/office/drawing/2014/main" id="{DED728BC-DF5D-CC5E-7690-48B4BF476A61}"/>
              </a:ext>
            </a:extLst>
          </p:cNvPr>
          <p:cNvSpPr>
            <a:spLocks noGrp="1"/>
          </p:cNvSpPr>
          <p:nvPr>
            <p:ph idx="1"/>
          </p:nvPr>
        </p:nvSpPr>
        <p:spPr>
          <a:xfrm>
            <a:off x="838200" y="1439544"/>
            <a:ext cx="10515600" cy="5053331"/>
          </a:xfrm>
        </p:spPr>
        <p:txBody>
          <a:bodyPr>
            <a:normAutofit fontScale="62500" lnSpcReduction="20000"/>
          </a:bodyPr>
          <a:lstStyle/>
          <a:p>
            <a:pPr marL="0" indent="0">
              <a:buNone/>
            </a:pPr>
            <a:r>
              <a:rPr lang="en-US" dirty="0"/>
              <a:t>Each record in the movies collection corresponds to a movie that is listed on Rotten Tomatoes and includes the URL used for scraping, movie tile, description, genres, running time, director, actors, users' ratings, and critics' ratings. Each item in the critic's dataset corresponds to a critic review that was posted on Rotten Tomatoes and includes the URL used for the scraping, the critic's name, the publication date, the review's score, and its text.</a:t>
            </a:r>
          </a:p>
          <a:p>
            <a:pPr marL="0" indent="0">
              <a:buNone/>
            </a:pPr>
            <a:endParaRPr lang="en-US" dirty="0"/>
          </a:p>
          <a:p>
            <a:pPr marL="0" indent="0">
              <a:buNone/>
            </a:pPr>
            <a:r>
              <a:rPr lang="en-US" b="1" u="sng" dirty="0"/>
              <a:t>Problem Statement:</a:t>
            </a:r>
          </a:p>
          <a:p>
            <a:r>
              <a:rPr lang="en-US" dirty="0"/>
              <a:t>To find and extract the Valid data in the dataset.</a:t>
            </a:r>
          </a:p>
          <a:p>
            <a:r>
              <a:rPr lang="en-US" dirty="0"/>
              <a:t>To find of positive reviews in a Word cloud format.</a:t>
            </a:r>
          </a:p>
          <a:p>
            <a:r>
              <a:rPr lang="en-US" dirty="0"/>
              <a:t>To find of negative reviews in a Word cloud format.</a:t>
            </a:r>
          </a:p>
          <a:p>
            <a:r>
              <a:rPr lang="en-US" dirty="0"/>
              <a:t>Created a model that can correctly predict the overall rating  of a new review based on its text content and related features in online reviews and associated ratings</a:t>
            </a:r>
          </a:p>
          <a:p>
            <a:r>
              <a:rPr lang="en-US" dirty="0"/>
              <a:t>Developed a model that accurately predicts the sentiment (positive, negative, or neutral) of review based on the substance of its language and related elements?</a:t>
            </a:r>
          </a:p>
          <a:p>
            <a:r>
              <a:rPr lang="en-US" dirty="0"/>
              <a:t>Designed the analysis which picks the top reviews from the whole reviews which helps for better understanding the preferences and opinions of the movie?</a:t>
            </a:r>
          </a:p>
          <a:p>
            <a:r>
              <a:rPr lang="en-US" dirty="0"/>
              <a:t>Determined the review frequency throughout the entire </a:t>
            </a:r>
            <a:r>
              <a:rPr lang="en-US"/>
              <a:t>reviews length of </a:t>
            </a:r>
            <a:r>
              <a:rPr lang="en-US" dirty="0"/>
              <a:t>the movie?</a:t>
            </a:r>
            <a:br>
              <a:rPr lang="en-US" dirty="0"/>
            </a:br>
            <a:br>
              <a:rPr lang="en-US" dirty="0"/>
            </a:br>
            <a:endParaRPr lang="en-US" dirty="0"/>
          </a:p>
        </p:txBody>
      </p:sp>
    </p:spTree>
    <p:extLst>
      <p:ext uri="{BB962C8B-B14F-4D97-AF65-F5344CB8AC3E}">
        <p14:creationId xmlns:p14="http://schemas.microsoft.com/office/powerpoint/2010/main" val="22052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D5D4-91ED-F711-F40A-636CBDB21AF4}"/>
              </a:ext>
            </a:extLst>
          </p:cNvPr>
          <p:cNvSpPr>
            <a:spLocks noGrp="1"/>
          </p:cNvSpPr>
          <p:nvPr>
            <p:ph type="title"/>
          </p:nvPr>
        </p:nvSpPr>
        <p:spPr/>
        <p:txBody>
          <a:bodyPr/>
          <a:lstStyle/>
          <a:p>
            <a:r>
              <a:rPr lang="en-US" b="1" u="sng" dirty="0"/>
              <a:t>Data Stages:</a:t>
            </a:r>
          </a:p>
        </p:txBody>
      </p:sp>
      <p:sp>
        <p:nvSpPr>
          <p:cNvPr id="4" name="Rectangle: Rounded Corners 3">
            <a:extLst>
              <a:ext uri="{FF2B5EF4-FFF2-40B4-BE49-F238E27FC236}">
                <a16:creationId xmlns:a16="http://schemas.microsoft.com/office/drawing/2014/main" id="{6DBE241E-AFA4-A286-D557-4B8C86D73690}"/>
              </a:ext>
            </a:extLst>
          </p:cNvPr>
          <p:cNvSpPr/>
          <p:nvPr/>
        </p:nvSpPr>
        <p:spPr>
          <a:xfrm>
            <a:off x="477523" y="2479040"/>
            <a:ext cx="219456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Rectangle: Rounded Corners 4">
            <a:extLst>
              <a:ext uri="{FF2B5EF4-FFF2-40B4-BE49-F238E27FC236}">
                <a16:creationId xmlns:a16="http://schemas.microsoft.com/office/drawing/2014/main" id="{64E4511F-C65D-0B3B-DDCE-D32433421D3E}"/>
              </a:ext>
            </a:extLst>
          </p:cNvPr>
          <p:cNvSpPr/>
          <p:nvPr/>
        </p:nvSpPr>
        <p:spPr>
          <a:xfrm>
            <a:off x="4168138" y="2479040"/>
            <a:ext cx="2527302"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Netflix dataset's accurate data to locate and extract.</a:t>
            </a:r>
          </a:p>
        </p:txBody>
      </p:sp>
      <p:sp>
        <p:nvSpPr>
          <p:cNvPr id="6" name="Rectangle: Rounded Corners 5">
            <a:extLst>
              <a:ext uri="{FF2B5EF4-FFF2-40B4-BE49-F238E27FC236}">
                <a16:creationId xmlns:a16="http://schemas.microsoft.com/office/drawing/2014/main" id="{FD1B5B60-DC66-CF07-12FD-BF56E0647F1D}"/>
              </a:ext>
            </a:extLst>
          </p:cNvPr>
          <p:cNvSpPr/>
          <p:nvPr/>
        </p:nvSpPr>
        <p:spPr>
          <a:xfrm>
            <a:off x="8422637" y="2479040"/>
            <a:ext cx="219456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Netflix dataset</a:t>
            </a:r>
            <a:endParaRPr lang="en-US" sz="1800" dirty="0">
              <a:solidFill>
                <a:schemeClr val="bg1"/>
              </a:solidFill>
            </a:endParaRPr>
          </a:p>
          <a:p>
            <a:r>
              <a:rPr lang="en-US" dirty="0"/>
              <a:t>a to locate and extract.</a:t>
            </a:r>
          </a:p>
        </p:txBody>
      </p:sp>
      <p:sp>
        <p:nvSpPr>
          <p:cNvPr id="8" name="TextBox 7">
            <a:extLst>
              <a:ext uri="{FF2B5EF4-FFF2-40B4-BE49-F238E27FC236}">
                <a16:creationId xmlns:a16="http://schemas.microsoft.com/office/drawing/2014/main" id="{44A365DC-2EF5-D259-524D-920C129F10F6}"/>
              </a:ext>
            </a:extLst>
          </p:cNvPr>
          <p:cNvSpPr txBox="1"/>
          <p:nvPr/>
        </p:nvSpPr>
        <p:spPr>
          <a:xfrm>
            <a:off x="671829" y="2830174"/>
            <a:ext cx="1645920" cy="646331"/>
          </a:xfrm>
          <a:prstGeom prst="rect">
            <a:avLst/>
          </a:prstGeom>
          <a:noFill/>
        </p:spPr>
        <p:txBody>
          <a:bodyPr wrap="square">
            <a:spAutoFit/>
          </a:bodyPr>
          <a:lstStyle/>
          <a:p>
            <a:pPr algn="ctr"/>
            <a:r>
              <a:rPr lang="en-US" sz="1800" dirty="0">
                <a:solidFill>
                  <a:schemeClr val="tx1"/>
                </a:solidFill>
              </a:rPr>
              <a:t>Raw Dataset</a:t>
            </a:r>
          </a:p>
          <a:p>
            <a:pPr algn="ctr"/>
            <a:endParaRPr lang="en-US" dirty="0">
              <a:solidFill>
                <a:schemeClr val="bg1"/>
              </a:solidFill>
            </a:endParaRPr>
          </a:p>
        </p:txBody>
      </p:sp>
      <p:sp>
        <p:nvSpPr>
          <p:cNvPr id="10" name="TextBox 9">
            <a:extLst>
              <a:ext uri="{FF2B5EF4-FFF2-40B4-BE49-F238E27FC236}">
                <a16:creationId xmlns:a16="http://schemas.microsoft.com/office/drawing/2014/main" id="{A4673A24-5D0A-DB79-6EA3-5427F8DACAA8}"/>
              </a:ext>
            </a:extLst>
          </p:cNvPr>
          <p:cNvSpPr txBox="1"/>
          <p:nvPr/>
        </p:nvSpPr>
        <p:spPr>
          <a:xfrm>
            <a:off x="4231638" y="2843014"/>
            <a:ext cx="2311402" cy="646331"/>
          </a:xfrm>
          <a:prstGeom prst="rect">
            <a:avLst/>
          </a:prstGeom>
          <a:noFill/>
        </p:spPr>
        <p:txBody>
          <a:bodyPr wrap="square">
            <a:spAutoFit/>
          </a:bodyPr>
          <a:lstStyle/>
          <a:p>
            <a:pPr algn="ctr"/>
            <a:r>
              <a:rPr lang="en-US" sz="1800" dirty="0">
                <a:solidFill>
                  <a:schemeClr val="tx1"/>
                </a:solidFill>
              </a:rPr>
              <a:t>Data Cleaning </a:t>
            </a:r>
            <a:r>
              <a:rPr lang="en-US" dirty="0"/>
              <a:t>And </a:t>
            </a:r>
            <a:r>
              <a:rPr lang="en-US" sz="1800" dirty="0">
                <a:solidFill>
                  <a:schemeClr val="tx1"/>
                </a:solidFill>
              </a:rPr>
              <a:t>Transformation</a:t>
            </a:r>
            <a:endParaRPr lang="en-US" sz="1800" dirty="0">
              <a:solidFill>
                <a:schemeClr val="bg1"/>
              </a:solidFill>
            </a:endParaRPr>
          </a:p>
        </p:txBody>
      </p:sp>
      <p:sp>
        <p:nvSpPr>
          <p:cNvPr id="12" name="TextBox 11">
            <a:extLst>
              <a:ext uri="{FF2B5EF4-FFF2-40B4-BE49-F238E27FC236}">
                <a16:creationId xmlns:a16="http://schemas.microsoft.com/office/drawing/2014/main" id="{971E9B11-D3C6-52BF-297E-1443C4FC7EAC}"/>
              </a:ext>
            </a:extLst>
          </p:cNvPr>
          <p:cNvSpPr txBox="1"/>
          <p:nvPr/>
        </p:nvSpPr>
        <p:spPr>
          <a:xfrm>
            <a:off x="8191495" y="2784007"/>
            <a:ext cx="2854962" cy="369332"/>
          </a:xfrm>
          <a:prstGeom prst="rect">
            <a:avLst/>
          </a:prstGeom>
          <a:noFill/>
        </p:spPr>
        <p:txBody>
          <a:bodyPr wrap="square">
            <a:spAutoFit/>
          </a:bodyPr>
          <a:lstStyle/>
          <a:p>
            <a:pPr algn="ctr"/>
            <a:r>
              <a:rPr lang="en-US" sz="1800" dirty="0">
                <a:solidFill>
                  <a:schemeClr val="tx1"/>
                </a:solidFill>
              </a:rPr>
              <a:t>Data Visualization</a:t>
            </a:r>
            <a:endParaRPr lang="en-US" sz="1800" dirty="0">
              <a:solidFill>
                <a:schemeClr val="bg1"/>
              </a:solidFill>
            </a:endParaRPr>
          </a:p>
        </p:txBody>
      </p:sp>
      <p:cxnSp>
        <p:nvCxnSpPr>
          <p:cNvPr id="11" name="Straight Arrow Connector 10">
            <a:extLst>
              <a:ext uri="{FF2B5EF4-FFF2-40B4-BE49-F238E27FC236}">
                <a16:creationId xmlns:a16="http://schemas.microsoft.com/office/drawing/2014/main" id="{1E6E230E-5B9D-7B25-22D5-E3E55816A813}"/>
              </a:ext>
            </a:extLst>
          </p:cNvPr>
          <p:cNvCxnSpPr>
            <a:stCxn id="4" idx="3"/>
            <a:endCxn id="5" idx="1"/>
          </p:cNvCxnSpPr>
          <p:nvPr/>
        </p:nvCxnSpPr>
        <p:spPr>
          <a:xfrm>
            <a:off x="2672083" y="3037840"/>
            <a:ext cx="1496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6B3E3-A8F6-BA35-8193-3371CEACD526}"/>
              </a:ext>
            </a:extLst>
          </p:cNvPr>
          <p:cNvCxnSpPr>
            <a:stCxn id="5" idx="3"/>
          </p:cNvCxnSpPr>
          <p:nvPr/>
        </p:nvCxnSpPr>
        <p:spPr>
          <a:xfrm>
            <a:off x="6695440" y="3037840"/>
            <a:ext cx="172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82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9DA9-C1BD-908B-AF4E-16381EC1EAAB}"/>
              </a:ext>
            </a:extLst>
          </p:cNvPr>
          <p:cNvSpPr>
            <a:spLocks noGrp="1"/>
          </p:cNvSpPr>
          <p:nvPr>
            <p:ph type="title"/>
          </p:nvPr>
        </p:nvSpPr>
        <p:spPr>
          <a:xfrm>
            <a:off x="0" y="-41345"/>
            <a:ext cx="12384843" cy="927170"/>
          </a:xfrm>
        </p:spPr>
        <p:txBody>
          <a:bodyPr>
            <a:normAutofit/>
          </a:bodyPr>
          <a:lstStyle/>
          <a:p>
            <a:r>
              <a:rPr lang="en-US" b="1" u="sng" dirty="0"/>
              <a:t>DATASET Details: </a:t>
            </a:r>
            <a:r>
              <a:rPr lang="en-US" altLang="en-US" dirty="0"/>
              <a:t>1048575 </a:t>
            </a:r>
            <a:r>
              <a:rPr lang="en-US" dirty="0"/>
              <a:t>Records, 26Columns</a:t>
            </a:r>
            <a:endParaRPr lang="en-US" b="1" u="sng" dirty="0"/>
          </a:p>
        </p:txBody>
      </p:sp>
      <p:sp>
        <p:nvSpPr>
          <p:cNvPr id="3" name="Rectangle 1">
            <a:extLst>
              <a:ext uri="{FF2B5EF4-FFF2-40B4-BE49-F238E27FC236}">
                <a16:creationId xmlns:a16="http://schemas.microsoft.com/office/drawing/2014/main" id="{260DAE8B-4C02-A5B5-6E5C-24209431F28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79C1FBA-2F03-80DF-DC80-DC632AA5DFB5}"/>
              </a:ext>
            </a:extLst>
          </p:cNvPr>
          <p:cNvPicPr>
            <a:picLocks noChangeAspect="1"/>
          </p:cNvPicPr>
          <p:nvPr/>
        </p:nvPicPr>
        <p:blipFill>
          <a:blip r:embed="rId2"/>
          <a:stretch>
            <a:fillRect/>
          </a:stretch>
        </p:blipFill>
        <p:spPr>
          <a:xfrm>
            <a:off x="1500187" y="2624137"/>
            <a:ext cx="9191625" cy="1609725"/>
          </a:xfrm>
          <a:prstGeom prst="rect">
            <a:avLst/>
          </a:prstGeom>
        </p:spPr>
      </p:pic>
    </p:spTree>
    <p:extLst>
      <p:ext uri="{BB962C8B-B14F-4D97-AF65-F5344CB8AC3E}">
        <p14:creationId xmlns:p14="http://schemas.microsoft.com/office/powerpoint/2010/main" val="42006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E4F91F-9F28-1BE5-0322-02E51A038D8E}"/>
              </a:ext>
            </a:extLst>
          </p:cNvPr>
          <p:cNvSpPr txBox="1"/>
          <p:nvPr/>
        </p:nvSpPr>
        <p:spPr>
          <a:xfrm>
            <a:off x="0" y="84574"/>
            <a:ext cx="8554720" cy="677108"/>
          </a:xfrm>
          <a:prstGeom prst="rect">
            <a:avLst/>
          </a:prstGeom>
          <a:noFill/>
        </p:spPr>
        <p:txBody>
          <a:bodyPr wrap="square">
            <a:spAutoFit/>
          </a:bodyPr>
          <a:lstStyle/>
          <a:p>
            <a:r>
              <a:rPr lang="en-US" sz="2000" b="1" dirty="0"/>
              <a:t>To find and extract the Valid data in the dataset:</a:t>
            </a:r>
          </a:p>
          <a:p>
            <a:r>
              <a:rPr lang="en-US" dirty="0"/>
              <a:t>We have removed the duplicates and Null Values from the data frame.</a:t>
            </a:r>
          </a:p>
        </p:txBody>
      </p:sp>
      <p:pic>
        <p:nvPicPr>
          <p:cNvPr id="8" name="Picture 7">
            <a:extLst>
              <a:ext uri="{FF2B5EF4-FFF2-40B4-BE49-F238E27FC236}">
                <a16:creationId xmlns:a16="http://schemas.microsoft.com/office/drawing/2014/main" id="{6356D368-F3FF-DDDC-8C2B-76A3CBB17BDF}"/>
              </a:ext>
            </a:extLst>
          </p:cNvPr>
          <p:cNvPicPr>
            <a:picLocks noChangeAspect="1"/>
          </p:cNvPicPr>
          <p:nvPr/>
        </p:nvPicPr>
        <p:blipFill>
          <a:blip r:embed="rId2"/>
          <a:stretch>
            <a:fillRect/>
          </a:stretch>
        </p:blipFill>
        <p:spPr>
          <a:xfrm>
            <a:off x="1428750" y="761681"/>
            <a:ext cx="9334500" cy="5896293"/>
          </a:xfrm>
          <a:prstGeom prst="rect">
            <a:avLst/>
          </a:prstGeom>
        </p:spPr>
      </p:pic>
    </p:spTree>
    <p:extLst>
      <p:ext uri="{BB962C8B-B14F-4D97-AF65-F5344CB8AC3E}">
        <p14:creationId xmlns:p14="http://schemas.microsoft.com/office/powerpoint/2010/main" val="18071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60EC33-5BE4-D989-610B-6AA9E1B08E1B}"/>
              </a:ext>
            </a:extLst>
          </p:cNvPr>
          <p:cNvSpPr>
            <a:spLocks noGrp="1"/>
          </p:cNvSpPr>
          <p:nvPr>
            <p:ph type="title"/>
          </p:nvPr>
        </p:nvSpPr>
        <p:spPr>
          <a:xfrm>
            <a:off x="142240" y="-124302"/>
            <a:ext cx="10515600" cy="1325563"/>
          </a:xfrm>
        </p:spPr>
        <p:txBody>
          <a:bodyPr>
            <a:normAutofit/>
          </a:bodyPr>
          <a:lstStyle/>
          <a:p>
            <a:r>
              <a:rPr lang="en-US" sz="2000" b="1" u="sng" dirty="0">
                <a:latin typeface="+mn-lt"/>
                <a:ea typeface="+mn-ea"/>
                <a:cs typeface="+mn-cs"/>
              </a:rPr>
              <a:t>To find of positive reviews in a Word cloud format:</a:t>
            </a:r>
            <a:br>
              <a:rPr lang="en-US" sz="2000" b="1" dirty="0">
                <a:latin typeface="+mn-lt"/>
                <a:ea typeface="+mn-ea"/>
                <a:cs typeface="+mn-cs"/>
              </a:rPr>
            </a:br>
            <a:endParaRPr lang="en-US" sz="2000" b="1" dirty="0">
              <a:latin typeface="+mn-lt"/>
              <a:ea typeface="+mn-ea"/>
              <a:cs typeface="+mn-cs"/>
            </a:endParaRPr>
          </a:p>
        </p:txBody>
      </p:sp>
      <p:pic>
        <p:nvPicPr>
          <p:cNvPr id="2050" name="Picture 2">
            <a:extLst>
              <a:ext uri="{FF2B5EF4-FFF2-40B4-BE49-F238E27FC236}">
                <a16:creationId xmlns:a16="http://schemas.microsoft.com/office/drawing/2014/main" id="{C4020254-85B6-A6F4-E749-B0B561C7B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214437"/>
            <a:ext cx="619220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3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0C58-A9E2-561C-FC78-24CEFCDDE8DF}"/>
              </a:ext>
            </a:extLst>
          </p:cNvPr>
          <p:cNvSpPr>
            <a:spLocks noGrp="1"/>
          </p:cNvSpPr>
          <p:nvPr>
            <p:ph type="title"/>
          </p:nvPr>
        </p:nvSpPr>
        <p:spPr>
          <a:xfrm>
            <a:off x="0" y="-112395"/>
            <a:ext cx="12192000" cy="1325563"/>
          </a:xfrm>
        </p:spPr>
        <p:txBody>
          <a:bodyPr>
            <a:normAutofit/>
          </a:bodyPr>
          <a:lstStyle/>
          <a:p>
            <a:r>
              <a:rPr lang="en-US" sz="2000" b="1" u="sng" dirty="0">
                <a:latin typeface="+mn-lt"/>
                <a:ea typeface="+mn-ea"/>
                <a:cs typeface="+mn-cs"/>
              </a:rPr>
              <a:t>Created a model that can correctly predict the overall rating  of a new review based on its text content and related features in online reviews and associated ratings:</a:t>
            </a:r>
            <a:br>
              <a:rPr lang="en-US" sz="1600" dirty="0"/>
            </a:br>
            <a:endParaRPr lang="en-US" sz="2700" b="1" dirty="0"/>
          </a:p>
        </p:txBody>
      </p:sp>
      <p:pic>
        <p:nvPicPr>
          <p:cNvPr id="3074" name="Picture 2">
            <a:extLst>
              <a:ext uri="{FF2B5EF4-FFF2-40B4-BE49-F238E27FC236}">
                <a16:creationId xmlns:a16="http://schemas.microsoft.com/office/drawing/2014/main" id="{52DFC9F7-F358-571C-7B6A-7C189F426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158" y="1213168"/>
            <a:ext cx="535908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6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D841-2C68-D73A-151A-657F46A8E52B}"/>
              </a:ext>
            </a:extLst>
          </p:cNvPr>
          <p:cNvSpPr>
            <a:spLocks noGrp="1"/>
          </p:cNvSpPr>
          <p:nvPr>
            <p:ph type="title"/>
          </p:nvPr>
        </p:nvSpPr>
        <p:spPr>
          <a:xfrm>
            <a:off x="106680" y="-213360"/>
            <a:ext cx="12085320" cy="1325563"/>
          </a:xfrm>
        </p:spPr>
        <p:txBody>
          <a:bodyPr>
            <a:normAutofit/>
          </a:bodyPr>
          <a:lstStyle/>
          <a:p>
            <a:r>
              <a:rPr lang="en-US" sz="2000" b="1" u="sng" dirty="0">
                <a:latin typeface="+mn-lt"/>
                <a:ea typeface="+mn-ea"/>
                <a:cs typeface="+mn-cs"/>
              </a:rPr>
              <a:t>Developed a model that accurately predicts the sentiment (positive, negative, or neutral) of review based on the substance of its language and related elements?</a:t>
            </a:r>
            <a:br>
              <a:rPr lang="en-US" sz="1600" dirty="0"/>
            </a:br>
            <a:endParaRPr lang="en-US" sz="2700" dirty="0"/>
          </a:p>
        </p:txBody>
      </p:sp>
      <p:pic>
        <p:nvPicPr>
          <p:cNvPr id="5122" name="Picture 2">
            <a:extLst>
              <a:ext uri="{FF2B5EF4-FFF2-40B4-BE49-F238E27FC236}">
                <a16:creationId xmlns:a16="http://schemas.microsoft.com/office/drawing/2014/main" id="{F239A21B-C8E3-457F-203D-BAA94C865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43" y="1928495"/>
            <a:ext cx="5494337"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9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411</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Inter</vt:lpstr>
      <vt:lpstr>Office Theme</vt:lpstr>
      <vt:lpstr>Data Analysis On Rotten Tomatoes Movie Reviews</vt:lpstr>
      <vt:lpstr>Team:</vt:lpstr>
      <vt:lpstr>Objective:</vt:lpstr>
      <vt:lpstr>Data Stages:</vt:lpstr>
      <vt:lpstr>DATASET Details: 1048575 Records, 26Columns</vt:lpstr>
      <vt:lpstr>PowerPoint Presentation</vt:lpstr>
      <vt:lpstr>To find of positive reviews in a Word cloud format: </vt:lpstr>
      <vt:lpstr>Created a model that can correctly predict the overall rating  of a new review based on its text content and related features in online reviews and associated ratings: </vt:lpstr>
      <vt:lpstr>Developed a model that accurately predicts the sentiment (positive, negative, or neutral) of review based on the substance of its language and related elements? </vt:lpstr>
      <vt:lpstr>Designed the analysis which picks the top reviews from the whole reviews which helps for better understanding the preferences and opinions of the movie: </vt:lpstr>
      <vt:lpstr>Determined the review frequency throughout the entire reviews length of the movie?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Trend 2019</dc:title>
  <dc:creator>Koyya, Venu Sai Ram</dc:creator>
  <cp:lastModifiedBy>Koyya, Venu Sai Ram</cp:lastModifiedBy>
  <cp:revision>2</cp:revision>
  <dcterms:created xsi:type="dcterms:W3CDTF">2022-12-16T06:35:51Z</dcterms:created>
  <dcterms:modified xsi:type="dcterms:W3CDTF">2023-05-15T00:38:27Z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2022-12-16T07:14:21Z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874034ee-c40b-4727-a81a-097e0c3bc5f4</vt:lpwstr>
  </property>
  <property fmtid="{D5CDD505-2E9C-101B-9397-08002B2CF9AE}" pid="8" name="MSIP_Label_defa4170-0d19-0005-0004-bc88714345d2_ContentBits">
    <vt:lpwstr>0</vt:lpwstr>
  </property>
</Properties>
</file>