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71" r:id="rId5"/>
    <p:sldId id="259" r:id="rId6"/>
    <p:sldId id="260" r:id="rId7"/>
    <p:sldId id="268" r:id="rId8"/>
    <p:sldId id="274" r:id="rId9"/>
    <p:sldId id="263" r:id="rId10"/>
    <p:sldId id="264" r:id="rId11"/>
    <p:sldId id="262" r:id="rId12"/>
    <p:sldId id="261" r:id="rId13"/>
    <p:sldId id="278" r:id="rId14"/>
    <p:sldId id="265" r:id="rId15"/>
    <p:sldId id="277" r:id="rId16"/>
    <p:sldId id="267" r:id="rId17"/>
    <p:sldId id="269" r:id="rId18"/>
    <p:sldId id="276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C3448-0C5F-4BFC-B409-4F8A70F09689}" v="1" dt="2024-03-15T12:56:21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9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yya, Venu Sai Ram" userId="b8fe281d-63f7-4d6a-9b94-9598b8710385" providerId="ADAL" clId="{B83F4CEF-A46D-479C-9B3A-F705C05099F2}"/>
    <pc:docChg chg="custSel modSld">
      <pc:chgData name="Koyya, Venu Sai Ram" userId="b8fe281d-63f7-4d6a-9b94-9598b8710385" providerId="ADAL" clId="{B83F4CEF-A46D-479C-9B3A-F705C05099F2}" dt="2022-11-16T13:58:38.133" v="24" actId="27636"/>
      <pc:docMkLst>
        <pc:docMk/>
      </pc:docMkLst>
      <pc:sldChg chg="modSp mod">
        <pc:chgData name="Koyya, Venu Sai Ram" userId="b8fe281d-63f7-4d6a-9b94-9598b8710385" providerId="ADAL" clId="{B83F4CEF-A46D-479C-9B3A-F705C05099F2}" dt="2022-11-16T13:58:38.133" v="24" actId="27636"/>
        <pc:sldMkLst>
          <pc:docMk/>
          <pc:sldMk cId="1063146951" sldId="259"/>
        </pc:sldMkLst>
        <pc:spChg chg="mod">
          <ac:chgData name="Koyya, Venu Sai Ram" userId="b8fe281d-63f7-4d6a-9b94-9598b8710385" providerId="ADAL" clId="{B83F4CEF-A46D-479C-9B3A-F705C05099F2}" dt="2022-11-16T13:58:38.133" v="24" actId="27636"/>
          <ac:spMkLst>
            <pc:docMk/>
            <pc:sldMk cId="1063146951" sldId="259"/>
            <ac:spMk id="3" creationId="{D04B69EA-5FF2-A8D3-B343-5E7C413C98B9}"/>
          </ac:spMkLst>
        </pc:spChg>
      </pc:sldChg>
    </pc:docChg>
  </pc:docChgLst>
  <pc:docChgLst>
    <pc:chgData name="Koyya, Venu Sai Ram" userId="b8fe281d-63f7-4d6a-9b94-9598b8710385" providerId="ADAL" clId="{72A713EC-D54B-412B-8EDE-88F7ABED3B32}"/>
    <pc:docChg chg="undo custSel addSld delSld modSld">
      <pc:chgData name="Koyya, Venu Sai Ram" userId="b8fe281d-63f7-4d6a-9b94-9598b8710385" providerId="ADAL" clId="{72A713EC-D54B-412B-8EDE-88F7ABED3B32}" dt="2022-11-14T00:36:41.661" v="789" actId="22"/>
      <pc:docMkLst>
        <pc:docMk/>
      </pc:docMkLst>
      <pc:sldChg chg="modSp mod">
        <pc:chgData name="Koyya, Venu Sai Ram" userId="b8fe281d-63f7-4d6a-9b94-9598b8710385" providerId="ADAL" clId="{72A713EC-D54B-412B-8EDE-88F7ABED3B32}" dt="2022-11-14T00:27:58.997" v="628"/>
        <pc:sldMkLst>
          <pc:docMk/>
          <pc:sldMk cId="3493732900" sldId="257"/>
        </pc:sldMkLst>
        <pc:spChg chg="mod">
          <ac:chgData name="Koyya, Venu Sai Ram" userId="b8fe281d-63f7-4d6a-9b94-9598b8710385" providerId="ADAL" clId="{72A713EC-D54B-412B-8EDE-88F7ABED3B32}" dt="2022-11-14T00:27:58.997" v="628"/>
          <ac:spMkLst>
            <pc:docMk/>
            <pc:sldMk cId="3493732900" sldId="257"/>
            <ac:spMk id="3" creationId="{37D743E5-55DB-8CE4-02F3-54E301E9E71D}"/>
          </ac:spMkLst>
        </pc:spChg>
      </pc:sldChg>
      <pc:sldChg chg="modSp mod">
        <pc:chgData name="Koyya, Venu Sai Ram" userId="b8fe281d-63f7-4d6a-9b94-9598b8710385" providerId="ADAL" clId="{72A713EC-D54B-412B-8EDE-88F7ABED3B32}" dt="2022-11-14T00:16:23.439" v="7" actId="1076"/>
        <pc:sldMkLst>
          <pc:docMk/>
          <pc:sldMk cId="3626712829" sldId="269"/>
        </pc:sldMkLst>
        <pc:picChg chg="mod">
          <ac:chgData name="Koyya, Venu Sai Ram" userId="b8fe281d-63f7-4d6a-9b94-9598b8710385" providerId="ADAL" clId="{72A713EC-D54B-412B-8EDE-88F7ABED3B32}" dt="2022-11-14T00:15:56.778" v="0" actId="14100"/>
          <ac:picMkLst>
            <pc:docMk/>
            <pc:sldMk cId="3626712829" sldId="269"/>
            <ac:picMk id="3" creationId="{35E599F0-7047-D783-E8C4-7A7C1958262B}"/>
          </ac:picMkLst>
        </pc:picChg>
        <pc:picChg chg="mod">
          <ac:chgData name="Koyya, Venu Sai Ram" userId="b8fe281d-63f7-4d6a-9b94-9598b8710385" providerId="ADAL" clId="{72A713EC-D54B-412B-8EDE-88F7ABED3B32}" dt="2022-11-14T00:16:10.550" v="4" actId="14100"/>
          <ac:picMkLst>
            <pc:docMk/>
            <pc:sldMk cId="3626712829" sldId="269"/>
            <ac:picMk id="5" creationId="{3F339FE9-A2EB-6F4D-B721-EC3C68EB166F}"/>
          </ac:picMkLst>
        </pc:picChg>
        <pc:picChg chg="mod">
          <ac:chgData name="Koyya, Venu Sai Ram" userId="b8fe281d-63f7-4d6a-9b94-9598b8710385" providerId="ADAL" clId="{72A713EC-D54B-412B-8EDE-88F7ABED3B32}" dt="2022-11-14T00:16:23.439" v="7" actId="1076"/>
          <ac:picMkLst>
            <pc:docMk/>
            <pc:sldMk cId="3626712829" sldId="269"/>
            <ac:picMk id="7" creationId="{7A7B1BE9-E182-390E-A357-40035FA80FFF}"/>
          </ac:picMkLst>
        </pc:picChg>
      </pc:sldChg>
      <pc:sldChg chg="addSp modSp new">
        <pc:chgData name="Koyya, Venu Sai Ram" userId="b8fe281d-63f7-4d6a-9b94-9598b8710385" providerId="ADAL" clId="{72A713EC-D54B-412B-8EDE-88F7ABED3B32}" dt="2022-11-14T00:16:45.064" v="9"/>
        <pc:sldMkLst>
          <pc:docMk/>
          <pc:sldMk cId="3439071472" sldId="270"/>
        </pc:sldMkLst>
        <pc:spChg chg="add mod">
          <ac:chgData name="Koyya, Venu Sai Ram" userId="b8fe281d-63f7-4d6a-9b94-9598b8710385" providerId="ADAL" clId="{72A713EC-D54B-412B-8EDE-88F7ABED3B32}" dt="2022-11-14T00:16:45.064" v="9"/>
          <ac:spMkLst>
            <pc:docMk/>
            <pc:sldMk cId="3439071472" sldId="270"/>
            <ac:spMk id="2" creationId="{ECCF4087-F667-01B7-E456-62B9F782CE47}"/>
          </ac:spMkLst>
        </pc:spChg>
      </pc:sldChg>
      <pc:sldChg chg="modSp new mod">
        <pc:chgData name="Koyya, Venu Sai Ram" userId="b8fe281d-63f7-4d6a-9b94-9598b8710385" providerId="ADAL" clId="{72A713EC-D54B-412B-8EDE-88F7ABED3B32}" dt="2022-11-14T00:30:33.434" v="641" actId="20577"/>
        <pc:sldMkLst>
          <pc:docMk/>
          <pc:sldMk cId="1559958337" sldId="271"/>
        </pc:sldMkLst>
        <pc:spChg chg="mod">
          <ac:chgData name="Koyya, Venu Sai Ram" userId="b8fe281d-63f7-4d6a-9b94-9598b8710385" providerId="ADAL" clId="{72A713EC-D54B-412B-8EDE-88F7ABED3B32}" dt="2022-11-14T00:23:59.728" v="529" actId="115"/>
          <ac:spMkLst>
            <pc:docMk/>
            <pc:sldMk cId="1559958337" sldId="271"/>
            <ac:spMk id="2" creationId="{283DF8D9-9E27-25C7-B707-426B01AD38AA}"/>
          </ac:spMkLst>
        </pc:spChg>
        <pc:spChg chg="mod">
          <ac:chgData name="Koyya, Venu Sai Ram" userId="b8fe281d-63f7-4d6a-9b94-9598b8710385" providerId="ADAL" clId="{72A713EC-D54B-412B-8EDE-88F7ABED3B32}" dt="2022-11-14T00:30:33.434" v="641" actId="20577"/>
          <ac:spMkLst>
            <pc:docMk/>
            <pc:sldMk cId="1559958337" sldId="271"/>
            <ac:spMk id="3" creationId="{C38D452B-A1D5-481B-9463-CB92FED940A9}"/>
          </ac:spMkLst>
        </pc:spChg>
      </pc:sldChg>
      <pc:sldChg chg="modSp new del mod">
        <pc:chgData name="Koyya, Venu Sai Ram" userId="b8fe281d-63f7-4d6a-9b94-9598b8710385" providerId="ADAL" clId="{72A713EC-D54B-412B-8EDE-88F7ABED3B32}" dt="2022-11-14T00:35:27.694" v="787" actId="2696"/>
        <pc:sldMkLst>
          <pc:docMk/>
          <pc:sldMk cId="3841463298" sldId="272"/>
        </pc:sldMkLst>
        <pc:spChg chg="mod">
          <ac:chgData name="Koyya, Venu Sai Ram" userId="b8fe281d-63f7-4d6a-9b94-9598b8710385" providerId="ADAL" clId="{72A713EC-D54B-412B-8EDE-88F7ABED3B32}" dt="2022-11-14T00:33:44.404" v="755" actId="1076"/>
          <ac:spMkLst>
            <pc:docMk/>
            <pc:sldMk cId="3841463298" sldId="272"/>
            <ac:spMk id="2" creationId="{9BF3AED5-F67C-0B77-57E6-A2B2EF66B85A}"/>
          </ac:spMkLst>
        </pc:spChg>
        <pc:spChg chg="mod">
          <ac:chgData name="Koyya, Venu Sai Ram" userId="b8fe281d-63f7-4d6a-9b94-9598b8710385" providerId="ADAL" clId="{72A713EC-D54B-412B-8EDE-88F7ABED3B32}" dt="2022-11-14T00:33:05.631" v="745" actId="255"/>
          <ac:spMkLst>
            <pc:docMk/>
            <pc:sldMk cId="3841463298" sldId="272"/>
            <ac:spMk id="3" creationId="{E5E43100-ACA1-2DB9-31F9-EDEA4F014714}"/>
          </ac:spMkLst>
        </pc:spChg>
      </pc:sldChg>
      <pc:sldChg chg="addSp modSp new mod">
        <pc:chgData name="Koyya, Venu Sai Ram" userId="b8fe281d-63f7-4d6a-9b94-9598b8710385" providerId="ADAL" clId="{72A713EC-D54B-412B-8EDE-88F7ABED3B32}" dt="2022-11-14T00:35:12.187" v="786" actId="20577"/>
        <pc:sldMkLst>
          <pc:docMk/>
          <pc:sldMk cId="3744704309" sldId="273"/>
        </pc:sldMkLst>
        <pc:spChg chg="add mod">
          <ac:chgData name="Koyya, Venu Sai Ram" userId="b8fe281d-63f7-4d6a-9b94-9598b8710385" providerId="ADAL" clId="{72A713EC-D54B-412B-8EDE-88F7ABED3B32}" dt="2022-11-14T00:34:34.281" v="772" actId="115"/>
          <ac:spMkLst>
            <pc:docMk/>
            <pc:sldMk cId="3744704309" sldId="273"/>
            <ac:spMk id="2" creationId="{4EC16C4F-4C0C-9091-132F-B38A4C8F1DBA}"/>
          </ac:spMkLst>
        </pc:spChg>
        <pc:spChg chg="add mod">
          <ac:chgData name="Koyya, Venu Sai Ram" userId="b8fe281d-63f7-4d6a-9b94-9598b8710385" providerId="ADAL" clId="{72A713EC-D54B-412B-8EDE-88F7ABED3B32}" dt="2022-11-14T00:35:12.187" v="786" actId="20577"/>
          <ac:spMkLst>
            <pc:docMk/>
            <pc:sldMk cId="3744704309" sldId="273"/>
            <ac:spMk id="3" creationId="{C31B2BAF-65F4-C757-FE28-8B9E0DF45C62}"/>
          </ac:spMkLst>
        </pc:spChg>
      </pc:sldChg>
      <pc:sldChg chg="addSp new mod">
        <pc:chgData name="Koyya, Venu Sai Ram" userId="b8fe281d-63f7-4d6a-9b94-9598b8710385" providerId="ADAL" clId="{72A713EC-D54B-412B-8EDE-88F7ABED3B32}" dt="2022-11-14T00:36:41.661" v="789" actId="22"/>
        <pc:sldMkLst>
          <pc:docMk/>
          <pc:sldMk cId="2158436273" sldId="274"/>
        </pc:sldMkLst>
        <pc:picChg chg="add">
          <ac:chgData name="Koyya, Venu Sai Ram" userId="b8fe281d-63f7-4d6a-9b94-9598b8710385" providerId="ADAL" clId="{72A713EC-D54B-412B-8EDE-88F7ABED3B32}" dt="2022-11-14T00:36:41.661" v="789" actId="22"/>
          <ac:picMkLst>
            <pc:docMk/>
            <pc:sldMk cId="2158436273" sldId="274"/>
            <ac:picMk id="3" creationId="{0D35441D-336D-55AF-CB78-8E72765F6040}"/>
          </ac:picMkLst>
        </pc:picChg>
      </pc:sldChg>
    </pc:docChg>
  </pc:docChgLst>
  <pc:docChgLst>
    <pc:chgData name="Koyya, Venu Sai Ram" userId="b8fe281d-63f7-4d6a-9b94-9598b8710385" providerId="ADAL" clId="{B7CC3448-0C5F-4BFC-B409-4F8A70F09689}"/>
    <pc:docChg chg="undo custSel modSld">
      <pc:chgData name="Koyya, Venu Sai Ram" userId="b8fe281d-63f7-4d6a-9b94-9598b8710385" providerId="ADAL" clId="{B7CC3448-0C5F-4BFC-B409-4F8A70F09689}" dt="2024-03-15T12:58:13.469" v="59" actId="113"/>
      <pc:docMkLst>
        <pc:docMk/>
      </pc:docMkLst>
      <pc:sldChg chg="modSp mod">
        <pc:chgData name="Koyya, Venu Sai Ram" userId="b8fe281d-63f7-4d6a-9b94-9598b8710385" providerId="ADAL" clId="{B7CC3448-0C5F-4BFC-B409-4F8A70F09689}" dt="2024-03-15T12:58:13.469" v="59" actId="113"/>
        <pc:sldMkLst>
          <pc:docMk/>
          <pc:sldMk cId="3898904472" sldId="260"/>
        </pc:sldMkLst>
        <pc:spChg chg="mod">
          <ac:chgData name="Koyya, Venu Sai Ram" userId="b8fe281d-63f7-4d6a-9b94-9598b8710385" providerId="ADAL" clId="{B7CC3448-0C5F-4BFC-B409-4F8A70F09689}" dt="2024-03-15T12:58:13.469" v="59" actId="113"/>
          <ac:spMkLst>
            <pc:docMk/>
            <pc:sldMk cId="3898904472" sldId="260"/>
            <ac:spMk id="4" creationId="{595989CE-17E5-FF4C-B820-0994BF66C564}"/>
          </ac:spMkLst>
        </pc:spChg>
        <pc:spChg chg="mod">
          <ac:chgData name="Koyya, Venu Sai Ram" userId="b8fe281d-63f7-4d6a-9b94-9598b8710385" providerId="ADAL" clId="{B7CC3448-0C5F-4BFC-B409-4F8A70F09689}" dt="2024-03-15T12:58:11.089" v="57" actId="108"/>
          <ac:spMkLst>
            <pc:docMk/>
            <pc:sldMk cId="3898904472" sldId="260"/>
            <ac:spMk id="10" creationId="{3C28EEF2-A38E-8A1E-4670-8E558956D43E}"/>
          </ac:spMkLst>
        </pc:spChg>
        <pc:spChg chg="mod">
          <ac:chgData name="Koyya, Venu Sai Ram" userId="b8fe281d-63f7-4d6a-9b94-9598b8710385" providerId="ADAL" clId="{B7CC3448-0C5F-4BFC-B409-4F8A70F09689}" dt="2024-03-15T12:54:24.872" v="44" actId="14100"/>
          <ac:spMkLst>
            <pc:docMk/>
            <pc:sldMk cId="3898904472" sldId="260"/>
            <ac:spMk id="14" creationId="{F625E7F5-3DE5-87FB-9409-1578FC4E3A7F}"/>
          </ac:spMkLst>
        </pc:spChg>
        <pc:spChg chg="mod">
          <ac:chgData name="Koyya, Venu Sai Ram" userId="b8fe281d-63f7-4d6a-9b94-9598b8710385" providerId="ADAL" clId="{B7CC3448-0C5F-4BFC-B409-4F8A70F09689}" dt="2024-03-15T12:54:34.705" v="45" actId="14100"/>
          <ac:spMkLst>
            <pc:docMk/>
            <pc:sldMk cId="3898904472" sldId="260"/>
            <ac:spMk id="19" creationId="{A8A92F34-3A7E-C161-A682-15693B5D1D97}"/>
          </ac:spMkLst>
        </pc:spChg>
        <pc:spChg chg="mod">
          <ac:chgData name="Koyya, Venu Sai Ram" userId="b8fe281d-63f7-4d6a-9b94-9598b8710385" providerId="ADAL" clId="{B7CC3448-0C5F-4BFC-B409-4F8A70F09689}" dt="2024-03-15T12:54:38.246" v="46" actId="1076"/>
          <ac:spMkLst>
            <pc:docMk/>
            <pc:sldMk cId="3898904472" sldId="260"/>
            <ac:spMk id="23" creationId="{B6CCA215-1A69-984E-33ED-D128CC7C0E17}"/>
          </ac:spMkLst>
        </pc:spChg>
        <pc:cxnChg chg="mod">
          <ac:chgData name="Koyya, Venu Sai Ram" userId="b8fe281d-63f7-4d6a-9b94-9598b8710385" providerId="ADAL" clId="{B7CC3448-0C5F-4BFC-B409-4F8A70F09689}" dt="2024-03-15T12:54:09.876" v="41" actId="1076"/>
          <ac:cxnSpMkLst>
            <pc:docMk/>
            <pc:sldMk cId="3898904472" sldId="260"/>
            <ac:cxnSpMk id="6" creationId="{962166B8-73BC-C9C3-2FDB-EC810290F6F5}"/>
          </ac:cxnSpMkLst>
        </pc:cxnChg>
        <pc:cxnChg chg="mod">
          <ac:chgData name="Koyya, Venu Sai Ram" userId="b8fe281d-63f7-4d6a-9b94-9598b8710385" providerId="ADAL" clId="{B7CC3448-0C5F-4BFC-B409-4F8A70F09689}" dt="2024-03-15T12:54:24.872" v="44" actId="14100"/>
          <ac:cxnSpMkLst>
            <pc:docMk/>
            <pc:sldMk cId="3898904472" sldId="260"/>
            <ac:cxnSpMk id="16" creationId="{59304A84-4CC3-A2B6-29AA-880990A79C8E}"/>
          </ac:cxnSpMkLst>
        </pc:cxnChg>
        <pc:cxnChg chg="mod">
          <ac:chgData name="Koyya, Venu Sai Ram" userId="b8fe281d-63f7-4d6a-9b94-9598b8710385" providerId="ADAL" clId="{B7CC3448-0C5F-4BFC-B409-4F8A70F09689}" dt="2024-03-15T12:54:34.705" v="45" actId="14100"/>
          <ac:cxnSpMkLst>
            <pc:docMk/>
            <pc:sldMk cId="3898904472" sldId="260"/>
            <ac:cxnSpMk id="20" creationId="{B505E78B-29FD-2C7D-CC62-25F1E721FFBD}"/>
          </ac:cxnSpMkLst>
        </pc:cxnChg>
        <pc:cxnChg chg="mod">
          <ac:chgData name="Koyya, Venu Sai Ram" userId="b8fe281d-63f7-4d6a-9b94-9598b8710385" providerId="ADAL" clId="{B7CC3448-0C5F-4BFC-B409-4F8A70F09689}" dt="2024-03-15T12:54:38.246" v="46" actId="1076"/>
          <ac:cxnSpMkLst>
            <pc:docMk/>
            <pc:sldMk cId="3898904472" sldId="260"/>
            <ac:cxnSpMk id="24" creationId="{01FFF87D-0E78-8E41-EC0D-C73900127D1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6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04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1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3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1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37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65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2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8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54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9B5452-D321-447B-BE59-4F2CB393B25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C09A19-2715-46EA-96EF-10736CD8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oronavirus/country/ind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A6AF-4CD7-8C52-D116-6A32C2309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Coronavirus Trend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78FF8-1657-8D96-8B53-97E84D885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/>
              <a:t>Domine</a:t>
            </a:r>
            <a:r>
              <a:rPr lang="en-US" u="sng" dirty="0"/>
              <a:t>: </a:t>
            </a:r>
            <a:r>
              <a:rPr lang="en-US" b="1" u="sng" dirty="0"/>
              <a:t>Health care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4703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CF7459-34C5-D3BA-A4F9-CC436CE8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842962"/>
            <a:ext cx="7943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6FAED-DD5E-A23B-A819-D0ABCC45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681037"/>
            <a:ext cx="8324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9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>
            <a:extLst>
              <a:ext uri="{FF2B5EF4-FFF2-40B4-BE49-F238E27FC236}">
                <a16:creationId xmlns:a16="http://schemas.microsoft.com/office/drawing/2014/main" id="{C72FC1C0-84B4-FA7C-A02D-54A1F015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90" y="421104"/>
            <a:ext cx="10756232" cy="602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91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9305-72A1-BA42-6E4F-0506CC7F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149F3-E99D-8DE2-B751-C840C1BA5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7CB7887-A302-AD82-B4A2-B394A21D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46" y="625976"/>
            <a:ext cx="10772275" cy="560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1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3539-B8F5-126B-18E2-757DF66A6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2D67C-6C89-9F03-7AD9-98572F2D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1" y="351591"/>
            <a:ext cx="11641138" cy="61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2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419E-0E75-A362-4E0B-AF3B1ECD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C8FE-3A21-6573-9AA3-DC2B46792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0D9FB-D0F8-D33D-AD3E-71D756AF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" y="336884"/>
            <a:ext cx="11641138" cy="62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3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2E56-744D-08EB-A403-67C2D4BE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A9983-F869-AAFD-B7CF-016BFA2F7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FDBF4-3F68-5838-FBD4-1554EB95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666750"/>
            <a:ext cx="9982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599F0-7047-D783-E8C4-7A7C1958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9" y="750637"/>
            <a:ext cx="9950115" cy="53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1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E5D9B6-1158-04CE-B60B-F86A8C1B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6" y="1159709"/>
            <a:ext cx="9998241" cy="49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A414C4-AA06-EEC5-C6EB-B45489E61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550111"/>
            <a:ext cx="11421643" cy="57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9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C16C4F-4C0C-9091-132F-B38A4C8F1DBA}"/>
              </a:ext>
            </a:extLst>
          </p:cNvPr>
          <p:cNvSpPr txBox="1">
            <a:spLocks/>
          </p:cNvSpPr>
          <p:nvPr/>
        </p:nvSpPr>
        <p:spPr>
          <a:xfrm>
            <a:off x="609601" y="520701"/>
            <a:ext cx="7340600" cy="138429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u="sng" dirty="0"/>
              <a:t>Team Members 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1B2BAF-65F4-C757-FE28-8B9E0DF45C62}"/>
              </a:ext>
            </a:extLst>
          </p:cNvPr>
          <p:cNvSpPr txBox="1">
            <a:spLocks/>
          </p:cNvSpPr>
          <p:nvPr/>
        </p:nvSpPr>
        <p:spPr>
          <a:xfrm>
            <a:off x="982133" y="1778002"/>
            <a:ext cx="9259357" cy="36956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300" dirty="0"/>
              <a:t>1)Venu Sai Ram Udayabhaskara </a:t>
            </a:r>
            <a:br>
              <a:rPr lang="en-US" sz="5300" dirty="0"/>
            </a:br>
            <a:r>
              <a:rPr lang="en-US" sz="5300" dirty="0"/>
              <a:t>2)</a:t>
            </a:r>
            <a:r>
              <a:rPr lang="en-US" sz="5300" dirty="0" err="1"/>
              <a:t>Rajashekar</a:t>
            </a:r>
            <a:r>
              <a:rPr lang="en-US" sz="5300" dirty="0"/>
              <a:t> </a:t>
            </a:r>
            <a:br>
              <a:rPr lang="en-US" sz="5300" dirty="0"/>
            </a:br>
            <a:r>
              <a:rPr lang="en-US" sz="5300" dirty="0"/>
              <a:t>3)Keval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F4087-F667-01B7-E456-62B9F782CE47}"/>
              </a:ext>
            </a:extLst>
          </p:cNvPr>
          <p:cNvSpPr txBox="1"/>
          <p:nvPr/>
        </p:nvSpPr>
        <p:spPr>
          <a:xfrm>
            <a:off x="3146323" y="2332081"/>
            <a:ext cx="6115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Thank You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07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FB06-EC9A-56AC-A4EC-7CE88EC5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39520"/>
            <a:ext cx="4038598" cy="1046479"/>
          </a:xfrm>
        </p:spPr>
        <p:txBody>
          <a:bodyPr/>
          <a:lstStyle/>
          <a:p>
            <a:r>
              <a:rPr lang="en-US" b="1" dirty="0"/>
              <a:t>Introduction: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43E5-55DB-8CE4-02F3-54E301E9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examined 228993 records containing 33 columns of the covid data from the entire world.</a:t>
            </a:r>
          </a:p>
          <a:p>
            <a:r>
              <a:rPr lang="en-US" dirty="0"/>
              <a:t>Developed couple of logics which allows to solve the problem statements.</a:t>
            </a:r>
          </a:p>
          <a:p>
            <a:r>
              <a:rPr lang="en-US" altLang="en-US" dirty="0"/>
              <a:t>Performed data cleaning and preprocessing on top of the dataset.</a:t>
            </a:r>
          </a:p>
          <a:p>
            <a:r>
              <a:rPr lang="en-US" altLang="en-US" dirty="0"/>
              <a:t>With the help of that COVID dataset, we were able to extract some useful data.</a:t>
            </a:r>
          </a:p>
          <a:p>
            <a:r>
              <a:rPr lang="en-US" altLang="en-US" dirty="0"/>
              <a:t> Using this dataset, visualization and charts have been created.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645BD4-D04E-1629-90A3-72AE78ACF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3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F8D9-9E27-25C7-B707-426B01AD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5041898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452B-A1D5-481B-9463-CB92FED9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discover the coronavirus trend on each continent in every year.</a:t>
            </a:r>
          </a:p>
          <a:p>
            <a:r>
              <a:rPr lang="en-US" dirty="0"/>
              <a:t>How many people in the entire world were COVID sufferers?</a:t>
            </a:r>
          </a:p>
          <a:p>
            <a:r>
              <a:rPr lang="en-US" dirty="0"/>
              <a:t>Which month and year are the highest for COVID cases in each continent?</a:t>
            </a:r>
          </a:p>
          <a:p>
            <a:r>
              <a:rPr lang="en-US" dirty="0"/>
              <a:t>Which month and year had the highest rates of COVID deaths in each continent?</a:t>
            </a:r>
          </a:p>
          <a:p>
            <a:r>
              <a:rPr lang="en-US" dirty="0"/>
              <a:t>To determine the status of each continent's vaccination trend.</a:t>
            </a:r>
          </a:p>
        </p:txBody>
      </p:sp>
    </p:spTree>
    <p:extLst>
      <p:ext uri="{BB962C8B-B14F-4D97-AF65-F5344CB8AC3E}">
        <p14:creationId xmlns:p14="http://schemas.microsoft.com/office/powerpoint/2010/main" val="155995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D431-6367-E60E-65AC-0B2C1881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44" y="1178778"/>
            <a:ext cx="4535127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Core</a:t>
            </a:r>
            <a:r>
              <a:rPr lang="en-US" dirty="0"/>
              <a:t> </a:t>
            </a:r>
            <a:r>
              <a:rPr lang="en-US" b="1" dirty="0"/>
              <a:t>Components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69EA-5FF2-A8D3-B343-5E7C413C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writing the code we have used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b="1" dirty="0"/>
              <a:t>Python ,</a:t>
            </a:r>
            <a:r>
              <a:rPr lang="en-US" b="1" dirty="0" err="1"/>
              <a:t>Pandas,SQL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For Executing the script used</a:t>
            </a:r>
          </a:p>
          <a:p>
            <a:pPr marL="0" indent="0">
              <a:buNone/>
            </a:pPr>
            <a:r>
              <a:rPr lang="en-US" dirty="0"/>
              <a:t> 	     </a:t>
            </a:r>
            <a:r>
              <a:rPr lang="en-US" b="1" dirty="0" err="1"/>
              <a:t>Jupyter</a:t>
            </a:r>
            <a:r>
              <a:rPr lang="en-US" b="1" dirty="0"/>
              <a:t> Notebook </a:t>
            </a:r>
          </a:p>
          <a:p>
            <a:endParaRPr lang="en-US" b="1"/>
          </a:p>
          <a:p>
            <a:r>
              <a:rPr lang="en-US" b="1"/>
              <a:t>Dataset</a:t>
            </a:r>
            <a:r>
              <a:rPr lang="en-US"/>
              <a:t> </a:t>
            </a:r>
            <a:r>
              <a:rPr lang="en-US" b="1" dirty="0"/>
              <a:t>references</a:t>
            </a:r>
            <a:r>
              <a:rPr lang="en-US" dirty="0"/>
              <a:t> :</a:t>
            </a:r>
            <a:r>
              <a:rPr lang="en-US" dirty="0">
                <a:hlinkClick r:id="rId2"/>
              </a:rPr>
              <a:t>India: Coronavirus Pandemic Country Profile - Our World in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989CE-17E5-FF4C-B820-0994BF66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712720"/>
            <a:ext cx="1699394" cy="1199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Raw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2166B8-73BC-C9C3-2FDB-EC810290F6F5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512194" y="3312424"/>
            <a:ext cx="383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C28EEF2-A38E-8A1E-4670-8E558956D43E}"/>
              </a:ext>
            </a:extLst>
          </p:cNvPr>
          <p:cNvSpPr txBox="1">
            <a:spLocks/>
          </p:cNvSpPr>
          <p:nvPr/>
        </p:nvSpPr>
        <p:spPr>
          <a:xfrm>
            <a:off x="2895600" y="2722879"/>
            <a:ext cx="1699394" cy="1179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Preprocessing       	Data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625E7F5-3DE5-87FB-9409-1578FC4E3A7F}"/>
              </a:ext>
            </a:extLst>
          </p:cNvPr>
          <p:cNvSpPr txBox="1">
            <a:spLocks/>
          </p:cNvSpPr>
          <p:nvPr/>
        </p:nvSpPr>
        <p:spPr>
          <a:xfrm>
            <a:off x="5072514" y="2733037"/>
            <a:ext cx="1699394" cy="1168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Data cleaning       (Dedup , Junk)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304A84-4CC3-A2B6-29AA-880990A79C8E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594994" y="3312424"/>
            <a:ext cx="477520" cy="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8A92F34-3A7E-C161-A682-15693B5D1D97}"/>
              </a:ext>
            </a:extLst>
          </p:cNvPr>
          <p:cNvSpPr txBox="1">
            <a:spLocks/>
          </p:cNvSpPr>
          <p:nvPr/>
        </p:nvSpPr>
        <p:spPr>
          <a:xfrm>
            <a:off x="7325360" y="2733037"/>
            <a:ext cx="1828800" cy="1168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Applied KNN model and  Random Forest Classifier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05E78B-29FD-2C7D-CC62-25F1E721FFBD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6771908" y="3317503"/>
            <a:ext cx="553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6CCA215-1A69-984E-33ED-D128CC7C0E17}"/>
              </a:ext>
            </a:extLst>
          </p:cNvPr>
          <p:cNvSpPr/>
          <p:nvPr/>
        </p:nvSpPr>
        <p:spPr>
          <a:xfrm>
            <a:off x="9296400" y="2557639"/>
            <a:ext cx="2082800" cy="15095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Applied ARIMA model to forecast time series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FFF87D-0E78-8E41-EC0D-C73900127D1B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 flipV="1">
            <a:off x="9154160" y="3312424"/>
            <a:ext cx="142240" cy="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1F3A03C8-2353-A504-B9F8-BFAE3954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5359400" cy="1303337"/>
          </a:xfrm>
        </p:spPr>
        <p:txBody>
          <a:bodyPr/>
          <a:lstStyle/>
          <a:p>
            <a:r>
              <a:rPr lang="en-US" b="1" dirty="0"/>
              <a:t>Data Transformation: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6AC5E46-A07E-B59B-2AA7-A96506B5AF9E}"/>
              </a:ext>
            </a:extLst>
          </p:cNvPr>
          <p:cNvSpPr txBox="1">
            <a:spLocks/>
          </p:cNvSpPr>
          <p:nvPr/>
        </p:nvSpPr>
        <p:spPr>
          <a:xfrm>
            <a:off x="741680" y="4653538"/>
            <a:ext cx="10728960" cy="11790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u="sng" dirty="0"/>
              <a:t>Covid Dataset </a:t>
            </a:r>
            <a:r>
              <a:rPr lang="en-US" dirty="0"/>
              <a:t>: </a:t>
            </a:r>
            <a:r>
              <a:rPr lang="en-US" altLang="en-US" b="1" dirty="0"/>
              <a:t>228993</a:t>
            </a:r>
            <a:r>
              <a:rPr lang="en-US" altLang="en-US" dirty="0"/>
              <a:t> records with </a:t>
            </a:r>
            <a:r>
              <a:rPr lang="en-US" altLang="en-US" b="1" dirty="0"/>
              <a:t>33</a:t>
            </a:r>
            <a:r>
              <a:rPr lang="en-US" altLang="en-US" dirty="0"/>
              <a:t> columns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F25252-6C09-48F9-D1CF-05FA1FB8578D}"/>
              </a:ext>
            </a:extLst>
          </p:cNvPr>
          <p:cNvSpPr/>
          <p:nvPr/>
        </p:nvSpPr>
        <p:spPr>
          <a:xfrm>
            <a:off x="812800" y="4754880"/>
            <a:ext cx="10434320" cy="995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B2792-E488-EE25-7318-5FDCAE8F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711200"/>
            <a:ext cx="7874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5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5441D-336D-55AF-CB78-8E72765F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528762"/>
            <a:ext cx="90106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3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280B22-BFC7-90DA-25B7-DA007639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346200"/>
            <a:ext cx="8343899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242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Garamond</vt:lpstr>
      <vt:lpstr>Organic</vt:lpstr>
      <vt:lpstr>Coronavirus Trend</vt:lpstr>
      <vt:lpstr>PowerPoint Presentation</vt:lpstr>
      <vt:lpstr>Introduction:</vt:lpstr>
      <vt:lpstr>Problem statements :</vt:lpstr>
      <vt:lpstr>Core Components:</vt:lpstr>
      <vt:lpstr>Data Transformation: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Trend</dc:title>
  <dc:creator>Koyya, Venu Sai Ram</dc:creator>
  <cp:lastModifiedBy>Koyya, Venu Sai Ram</cp:lastModifiedBy>
  <cp:revision>4</cp:revision>
  <dcterms:created xsi:type="dcterms:W3CDTF">2022-11-13T14:42:44Z</dcterms:created>
  <dcterms:modified xsi:type="dcterms:W3CDTF">2024-03-15T12:58:22Z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2022-11-14T00:15:11Z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11d0a3d2-ad1e-451e-81d5-e4a8dd0f0a69</vt:lpwstr>
  </property>
  <property fmtid="{D5CDD505-2E9C-101B-9397-08002B2CF9AE}" pid="8" name="MSIP_Label_defa4170-0d19-0005-0004-bc88714345d2_ContentBits">
    <vt:lpwstr>0</vt:lpwstr>
  </property>
</Properties>
</file>