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CD2E2B-DACD-42E6-9712-48182853804F}" v="2" dt="2024-01-15T23:15:54.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4" autoAdjust="0"/>
    <p:restoredTop sz="94660"/>
  </p:normalViewPr>
  <p:slideViewPr>
    <p:cSldViewPr snapToGrid="0">
      <p:cViewPr varScale="1">
        <p:scale>
          <a:sx n="94" d="100"/>
          <a:sy n="94" d="100"/>
        </p:scale>
        <p:origin x="11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yya, Venu Sai Ram" userId="b8fe281d-63f7-4d6a-9b94-9598b8710385" providerId="ADAL" clId="{ADCD2E2B-DACD-42E6-9712-48182853804F}"/>
    <pc:docChg chg="custSel modSld">
      <pc:chgData name="Koyya, Venu Sai Ram" userId="b8fe281d-63f7-4d6a-9b94-9598b8710385" providerId="ADAL" clId="{ADCD2E2B-DACD-42E6-9712-48182853804F}" dt="2024-01-15T23:16:12.828" v="6" actId="14100"/>
      <pc:docMkLst>
        <pc:docMk/>
      </pc:docMkLst>
      <pc:sldChg chg="modSp mod">
        <pc:chgData name="Koyya, Venu Sai Ram" userId="b8fe281d-63f7-4d6a-9b94-9598b8710385" providerId="ADAL" clId="{ADCD2E2B-DACD-42E6-9712-48182853804F}" dt="2024-01-15T23:14:24.105" v="1" actId="1076"/>
        <pc:sldMkLst>
          <pc:docMk/>
          <pc:sldMk cId="3649531277" sldId="257"/>
        </pc:sldMkLst>
        <pc:spChg chg="mod">
          <ac:chgData name="Koyya, Venu Sai Ram" userId="b8fe281d-63f7-4d6a-9b94-9598b8710385" providerId="ADAL" clId="{ADCD2E2B-DACD-42E6-9712-48182853804F}" dt="2024-01-15T23:14:24.105" v="1" actId="1076"/>
          <ac:spMkLst>
            <pc:docMk/>
            <pc:sldMk cId="3649531277" sldId="257"/>
            <ac:spMk id="2" creationId="{1DF4B26A-AD0B-8A42-A46D-0E74B00A07CB}"/>
          </ac:spMkLst>
        </pc:spChg>
      </pc:sldChg>
      <pc:sldChg chg="addSp delSp modSp mod">
        <pc:chgData name="Koyya, Venu Sai Ram" userId="b8fe281d-63f7-4d6a-9b94-9598b8710385" providerId="ADAL" clId="{ADCD2E2B-DACD-42E6-9712-48182853804F}" dt="2024-01-15T23:16:12.828" v="6" actId="14100"/>
        <pc:sldMkLst>
          <pc:docMk/>
          <pc:sldMk cId="1979089310" sldId="261"/>
        </pc:sldMkLst>
        <pc:spChg chg="add mod">
          <ac:chgData name="Koyya, Venu Sai Ram" userId="b8fe281d-63f7-4d6a-9b94-9598b8710385" providerId="ADAL" clId="{ADCD2E2B-DACD-42E6-9712-48182853804F}" dt="2024-01-15T23:15:45.061" v="3"/>
          <ac:spMkLst>
            <pc:docMk/>
            <pc:sldMk cId="1979089310" sldId="261"/>
            <ac:spMk id="5" creationId="{4FD5F426-0DC8-12C0-CE79-C9EEF4568C70}"/>
          </ac:spMkLst>
        </pc:spChg>
        <pc:spChg chg="add mod">
          <ac:chgData name="Koyya, Venu Sai Ram" userId="b8fe281d-63f7-4d6a-9b94-9598b8710385" providerId="ADAL" clId="{ADCD2E2B-DACD-42E6-9712-48182853804F}" dt="2024-01-15T23:15:45.061" v="3"/>
          <ac:spMkLst>
            <pc:docMk/>
            <pc:sldMk cId="1979089310" sldId="261"/>
            <ac:spMk id="6" creationId="{588E5662-1F57-14A0-08E9-6EEBDAF1B353}"/>
          </ac:spMkLst>
        </pc:spChg>
        <pc:spChg chg="add mod">
          <ac:chgData name="Koyya, Venu Sai Ram" userId="b8fe281d-63f7-4d6a-9b94-9598b8710385" providerId="ADAL" clId="{ADCD2E2B-DACD-42E6-9712-48182853804F}" dt="2024-01-15T23:15:45.061" v="3"/>
          <ac:spMkLst>
            <pc:docMk/>
            <pc:sldMk cId="1979089310" sldId="261"/>
            <ac:spMk id="9" creationId="{52790524-9AA4-B777-7747-66969C91C8F3}"/>
          </ac:spMkLst>
        </pc:spChg>
        <pc:spChg chg="add mod">
          <ac:chgData name="Koyya, Venu Sai Ram" userId="b8fe281d-63f7-4d6a-9b94-9598b8710385" providerId="ADAL" clId="{ADCD2E2B-DACD-42E6-9712-48182853804F}" dt="2024-01-15T23:16:12.828" v="6" actId="14100"/>
          <ac:spMkLst>
            <pc:docMk/>
            <pc:sldMk cId="1979089310" sldId="261"/>
            <ac:spMk id="11" creationId="{7C7F0DE6-7B93-588C-B846-0BF4025BED8D}"/>
          </ac:spMkLst>
        </pc:spChg>
        <pc:spChg chg="add mod">
          <ac:chgData name="Koyya, Venu Sai Ram" userId="b8fe281d-63f7-4d6a-9b94-9598b8710385" providerId="ADAL" clId="{ADCD2E2B-DACD-42E6-9712-48182853804F}" dt="2024-01-15T23:16:07.103" v="5" actId="6549"/>
          <ac:spMkLst>
            <pc:docMk/>
            <pc:sldMk cId="1979089310" sldId="261"/>
            <ac:spMk id="13" creationId="{761942D3-BE5B-D5BD-A5B4-4D6FA9612D09}"/>
          </ac:spMkLst>
        </pc:spChg>
        <pc:picChg chg="del">
          <ac:chgData name="Koyya, Venu Sai Ram" userId="b8fe281d-63f7-4d6a-9b94-9598b8710385" providerId="ADAL" clId="{ADCD2E2B-DACD-42E6-9712-48182853804F}" dt="2024-01-15T23:15:44.631" v="2" actId="478"/>
          <ac:picMkLst>
            <pc:docMk/>
            <pc:sldMk cId="1979089310" sldId="261"/>
            <ac:picMk id="4" creationId="{3396DBBC-94EC-E3AF-364F-2A4EE1D75198}"/>
          </ac:picMkLst>
        </pc:picChg>
        <pc:cxnChg chg="add mod">
          <ac:chgData name="Koyya, Venu Sai Ram" userId="b8fe281d-63f7-4d6a-9b94-9598b8710385" providerId="ADAL" clId="{ADCD2E2B-DACD-42E6-9712-48182853804F}" dt="2024-01-15T23:15:45.061" v="3"/>
          <ac:cxnSpMkLst>
            <pc:docMk/>
            <pc:sldMk cId="1979089310" sldId="261"/>
            <ac:cxnSpMk id="3" creationId="{21DAFC8C-3EF3-B8D3-F04E-F7B902AB015D}"/>
          </ac:cxnSpMkLst>
        </pc:cxnChg>
        <pc:cxnChg chg="add mod">
          <ac:chgData name="Koyya, Venu Sai Ram" userId="b8fe281d-63f7-4d6a-9b94-9598b8710385" providerId="ADAL" clId="{ADCD2E2B-DACD-42E6-9712-48182853804F}" dt="2024-01-15T23:15:45.061" v="3"/>
          <ac:cxnSpMkLst>
            <pc:docMk/>
            <pc:sldMk cId="1979089310" sldId="261"/>
            <ac:cxnSpMk id="7" creationId="{7A650913-3E5C-CEF4-C8DF-AB6125630652}"/>
          </ac:cxnSpMkLst>
        </pc:cxnChg>
        <pc:cxnChg chg="add mod">
          <ac:chgData name="Koyya, Venu Sai Ram" userId="b8fe281d-63f7-4d6a-9b94-9598b8710385" providerId="ADAL" clId="{ADCD2E2B-DACD-42E6-9712-48182853804F}" dt="2024-01-15T23:15:45.061" v="3"/>
          <ac:cxnSpMkLst>
            <pc:docMk/>
            <pc:sldMk cId="1979089310" sldId="261"/>
            <ac:cxnSpMk id="10" creationId="{321F8A6F-AE1B-EB23-38BB-8B360D2A0FF8}"/>
          </ac:cxnSpMkLst>
        </pc:cxnChg>
        <pc:cxnChg chg="add mod">
          <ac:chgData name="Koyya, Venu Sai Ram" userId="b8fe281d-63f7-4d6a-9b94-9598b8710385" providerId="ADAL" clId="{ADCD2E2B-DACD-42E6-9712-48182853804F}" dt="2024-01-15T23:16:12.828" v="6" actId="14100"/>
          <ac:cxnSpMkLst>
            <pc:docMk/>
            <pc:sldMk cId="1979089310" sldId="261"/>
            <ac:cxnSpMk id="12" creationId="{D8DC17B8-350A-90CD-A7F9-B66C3F9E464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F5D9-A8B2-07A9-6C01-11970AE4C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417CC8-4CAB-CF82-2C01-3E8AB06DC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F0A850-F016-8844-395D-1727F4028E7F}"/>
              </a:ext>
            </a:extLst>
          </p:cNvPr>
          <p:cNvSpPr>
            <a:spLocks noGrp="1"/>
          </p:cNvSpPr>
          <p:nvPr>
            <p:ph type="dt" sz="half" idx="10"/>
          </p:nvPr>
        </p:nvSpPr>
        <p:spPr/>
        <p:txBody>
          <a:bodyPr/>
          <a:lstStyle/>
          <a:p>
            <a:fld id="{B72B69F1-74B8-4B94-B627-3BED4B10476F}" type="datetimeFigureOut">
              <a:rPr lang="en-US" smtClean="0"/>
              <a:t>1/15/2024</a:t>
            </a:fld>
            <a:endParaRPr lang="en-US"/>
          </a:p>
        </p:txBody>
      </p:sp>
      <p:sp>
        <p:nvSpPr>
          <p:cNvPr id="5" name="Footer Placeholder 4">
            <a:extLst>
              <a:ext uri="{FF2B5EF4-FFF2-40B4-BE49-F238E27FC236}">
                <a16:creationId xmlns:a16="http://schemas.microsoft.com/office/drawing/2014/main" id="{6EDC50D6-02A4-F8D1-30DA-D9517C837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F2F06-A015-E430-8466-97EF58515F0F}"/>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115915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9EAD-4CD6-FADF-1175-87D365912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AB40AC-A052-52F2-99B6-8BB0DC3A64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53B75-ECAE-BAB4-E560-2A073F649147}"/>
              </a:ext>
            </a:extLst>
          </p:cNvPr>
          <p:cNvSpPr>
            <a:spLocks noGrp="1"/>
          </p:cNvSpPr>
          <p:nvPr>
            <p:ph type="dt" sz="half" idx="10"/>
          </p:nvPr>
        </p:nvSpPr>
        <p:spPr/>
        <p:txBody>
          <a:bodyPr/>
          <a:lstStyle/>
          <a:p>
            <a:fld id="{B72B69F1-74B8-4B94-B627-3BED4B10476F}" type="datetimeFigureOut">
              <a:rPr lang="en-US" smtClean="0"/>
              <a:t>1/15/2024</a:t>
            </a:fld>
            <a:endParaRPr lang="en-US"/>
          </a:p>
        </p:txBody>
      </p:sp>
      <p:sp>
        <p:nvSpPr>
          <p:cNvPr id="5" name="Footer Placeholder 4">
            <a:extLst>
              <a:ext uri="{FF2B5EF4-FFF2-40B4-BE49-F238E27FC236}">
                <a16:creationId xmlns:a16="http://schemas.microsoft.com/office/drawing/2014/main" id="{17938FE3-BE78-9AC9-8E13-48F5ACD24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B0DEE-F7AF-56CF-6708-01741E2DA58C}"/>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71641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B36F6-FD0F-527D-C6AB-FDFC44B59E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CDDB80-DFE4-1A06-AB33-A550FD7F1D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1FE1F-22E8-8725-E0A0-2F606EA9F353}"/>
              </a:ext>
            </a:extLst>
          </p:cNvPr>
          <p:cNvSpPr>
            <a:spLocks noGrp="1"/>
          </p:cNvSpPr>
          <p:nvPr>
            <p:ph type="dt" sz="half" idx="10"/>
          </p:nvPr>
        </p:nvSpPr>
        <p:spPr/>
        <p:txBody>
          <a:bodyPr/>
          <a:lstStyle/>
          <a:p>
            <a:fld id="{B72B69F1-74B8-4B94-B627-3BED4B10476F}" type="datetimeFigureOut">
              <a:rPr lang="en-US" smtClean="0"/>
              <a:t>1/15/2024</a:t>
            </a:fld>
            <a:endParaRPr lang="en-US"/>
          </a:p>
        </p:txBody>
      </p:sp>
      <p:sp>
        <p:nvSpPr>
          <p:cNvPr id="5" name="Footer Placeholder 4">
            <a:extLst>
              <a:ext uri="{FF2B5EF4-FFF2-40B4-BE49-F238E27FC236}">
                <a16:creationId xmlns:a16="http://schemas.microsoft.com/office/drawing/2014/main" id="{95B6D6EE-48C3-75F5-1108-8B93AA170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B939A-F7FD-14FA-BC6C-226F59AB68E0}"/>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3406782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F345-9202-36E5-9CB8-D9310980D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9C3479-CA73-397A-774C-AF449CF57E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104C2-44CD-02A3-1033-049EC2F23F76}"/>
              </a:ext>
            </a:extLst>
          </p:cNvPr>
          <p:cNvSpPr>
            <a:spLocks noGrp="1"/>
          </p:cNvSpPr>
          <p:nvPr>
            <p:ph type="dt" sz="half" idx="10"/>
          </p:nvPr>
        </p:nvSpPr>
        <p:spPr/>
        <p:txBody>
          <a:bodyPr/>
          <a:lstStyle/>
          <a:p>
            <a:fld id="{B72B69F1-74B8-4B94-B627-3BED4B10476F}" type="datetimeFigureOut">
              <a:rPr lang="en-US" smtClean="0"/>
              <a:t>1/15/2024</a:t>
            </a:fld>
            <a:endParaRPr lang="en-US"/>
          </a:p>
        </p:txBody>
      </p:sp>
      <p:sp>
        <p:nvSpPr>
          <p:cNvPr id="5" name="Footer Placeholder 4">
            <a:extLst>
              <a:ext uri="{FF2B5EF4-FFF2-40B4-BE49-F238E27FC236}">
                <a16:creationId xmlns:a16="http://schemas.microsoft.com/office/drawing/2014/main" id="{791763A5-C9BB-8B48-3E0B-250EF2520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3C97A-1712-34D6-DCA0-559EC78F40D6}"/>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67518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8727-52AE-030A-A20C-5C15A84291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F5DE49-2519-A8B2-9913-AE4199AEA5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28F333-366A-02A0-9284-AE32524628E9}"/>
              </a:ext>
            </a:extLst>
          </p:cNvPr>
          <p:cNvSpPr>
            <a:spLocks noGrp="1"/>
          </p:cNvSpPr>
          <p:nvPr>
            <p:ph type="dt" sz="half" idx="10"/>
          </p:nvPr>
        </p:nvSpPr>
        <p:spPr/>
        <p:txBody>
          <a:bodyPr/>
          <a:lstStyle/>
          <a:p>
            <a:fld id="{B72B69F1-74B8-4B94-B627-3BED4B10476F}" type="datetimeFigureOut">
              <a:rPr lang="en-US" smtClean="0"/>
              <a:t>1/15/2024</a:t>
            </a:fld>
            <a:endParaRPr lang="en-US"/>
          </a:p>
        </p:txBody>
      </p:sp>
      <p:sp>
        <p:nvSpPr>
          <p:cNvPr id="5" name="Footer Placeholder 4">
            <a:extLst>
              <a:ext uri="{FF2B5EF4-FFF2-40B4-BE49-F238E27FC236}">
                <a16:creationId xmlns:a16="http://schemas.microsoft.com/office/drawing/2014/main" id="{7F8F4A7E-AB6E-D322-1CAC-73D6A1A8C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A3FD5-7C3F-7E2A-70A0-BE0D8E68B992}"/>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70215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8D55-7561-943F-70D0-1FD3D13234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BC62E-29A6-6F25-16DB-C1D6857FDF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984A9A-A3F2-CABF-CCAD-F446AB2F0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96B3F8-22D0-00CD-74F3-6FEAC00DDD5F}"/>
              </a:ext>
            </a:extLst>
          </p:cNvPr>
          <p:cNvSpPr>
            <a:spLocks noGrp="1"/>
          </p:cNvSpPr>
          <p:nvPr>
            <p:ph type="dt" sz="half" idx="10"/>
          </p:nvPr>
        </p:nvSpPr>
        <p:spPr/>
        <p:txBody>
          <a:bodyPr/>
          <a:lstStyle/>
          <a:p>
            <a:fld id="{B72B69F1-74B8-4B94-B627-3BED4B10476F}" type="datetimeFigureOut">
              <a:rPr lang="en-US" smtClean="0"/>
              <a:t>1/15/2024</a:t>
            </a:fld>
            <a:endParaRPr lang="en-US"/>
          </a:p>
        </p:txBody>
      </p:sp>
      <p:sp>
        <p:nvSpPr>
          <p:cNvPr id="6" name="Footer Placeholder 5">
            <a:extLst>
              <a:ext uri="{FF2B5EF4-FFF2-40B4-BE49-F238E27FC236}">
                <a16:creationId xmlns:a16="http://schemas.microsoft.com/office/drawing/2014/main" id="{E1B72455-9F97-ACCB-8A61-B1B1D8C97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CD43B-3A44-001F-EBD5-12B34164E88C}"/>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424344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C0CE-1B06-2355-B4B9-48CE123EFE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609990-2ED7-1F78-1360-849D0D672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30B80-75E0-165F-0182-6F481B051D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EA87DC-3016-A9C5-48A9-4D18DE747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F6A4AD-FCB7-16BB-DF70-0F4B27C11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E1D0E8-A2E2-989A-B338-02B80EAE07AE}"/>
              </a:ext>
            </a:extLst>
          </p:cNvPr>
          <p:cNvSpPr>
            <a:spLocks noGrp="1"/>
          </p:cNvSpPr>
          <p:nvPr>
            <p:ph type="dt" sz="half" idx="10"/>
          </p:nvPr>
        </p:nvSpPr>
        <p:spPr/>
        <p:txBody>
          <a:bodyPr/>
          <a:lstStyle/>
          <a:p>
            <a:fld id="{B72B69F1-74B8-4B94-B627-3BED4B10476F}" type="datetimeFigureOut">
              <a:rPr lang="en-US" smtClean="0"/>
              <a:t>1/15/2024</a:t>
            </a:fld>
            <a:endParaRPr lang="en-US"/>
          </a:p>
        </p:txBody>
      </p:sp>
      <p:sp>
        <p:nvSpPr>
          <p:cNvPr id="8" name="Footer Placeholder 7">
            <a:extLst>
              <a:ext uri="{FF2B5EF4-FFF2-40B4-BE49-F238E27FC236}">
                <a16:creationId xmlns:a16="http://schemas.microsoft.com/office/drawing/2014/main" id="{363E47EE-23FF-B662-D76C-8827F40961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5787BC-423F-C72F-7083-86235F96DD31}"/>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369560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5CC8-2431-86A3-F3BC-5A0A6BDC72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0F6460-249D-CBA6-6DA5-C5797B092AFF}"/>
              </a:ext>
            </a:extLst>
          </p:cNvPr>
          <p:cNvSpPr>
            <a:spLocks noGrp="1"/>
          </p:cNvSpPr>
          <p:nvPr>
            <p:ph type="dt" sz="half" idx="10"/>
          </p:nvPr>
        </p:nvSpPr>
        <p:spPr/>
        <p:txBody>
          <a:bodyPr/>
          <a:lstStyle/>
          <a:p>
            <a:fld id="{B72B69F1-74B8-4B94-B627-3BED4B10476F}" type="datetimeFigureOut">
              <a:rPr lang="en-US" smtClean="0"/>
              <a:t>1/15/2024</a:t>
            </a:fld>
            <a:endParaRPr lang="en-US"/>
          </a:p>
        </p:txBody>
      </p:sp>
      <p:sp>
        <p:nvSpPr>
          <p:cNvPr id="4" name="Footer Placeholder 3">
            <a:extLst>
              <a:ext uri="{FF2B5EF4-FFF2-40B4-BE49-F238E27FC236}">
                <a16:creationId xmlns:a16="http://schemas.microsoft.com/office/drawing/2014/main" id="{EBB63FCD-139C-66D1-E784-750C4B8162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14643D-B218-D8DC-8AC1-A184D5EEAA68}"/>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1367321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6221D7-663D-37A7-72EE-2EF3906FA9B0}"/>
              </a:ext>
            </a:extLst>
          </p:cNvPr>
          <p:cNvSpPr>
            <a:spLocks noGrp="1"/>
          </p:cNvSpPr>
          <p:nvPr>
            <p:ph type="dt" sz="half" idx="10"/>
          </p:nvPr>
        </p:nvSpPr>
        <p:spPr/>
        <p:txBody>
          <a:bodyPr/>
          <a:lstStyle/>
          <a:p>
            <a:fld id="{B72B69F1-74B8-4B94-B627-3BED4B10476F}" type="datetimeFigureOut">
              <a:rPr lang="en-US" smtClean="0"/>
              <a:t>1/15/2024</a:t>
            </a:fld>
            <a:endParaRPr lang="en-US"/>
          </a:p>
        </p:txBody>
      </p:sp>
      <p:sp>
        <p:nvSpPr>
          <p:cNvPr id="3" name="Footer Placeholder 2">
            <a:extLst>
              <a:ext uri="{FF2B5EF4-FFF2-40B4-BE49-F238E27FC236}">
                <a16:creationId xmlns:a16="http://schemas.microsoft.com/office/drawing/2014/main" id="{69877C5C-827D-B249-5CC9-EA9F52A151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4C0752-86F3-8D1B-CD2E-BDFE679951C4}"/>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295269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1E67-7155-255D-B5AA-771D845A6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DCF68D-4339-D818-AD05-2739FC2AC9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21093A-F047-44F9-66FC-21556DD9B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79543-40FB-7975-391D-8B47E2026BDC}"/>
              </a:ext>
            </a:extLst>
          </p:cNvPr>
          <p:cNvSpPr>
            <a:spLocks noGrp="1"/>
          </p:cNvSpPr>
          <p:nvPr>
            <p:ph type="dt" sz="half" idx="10"/>
          </p:nvPr>
        </p:nvSpPr>
        <p:spPr/>
        <p:txBody>
          <a:bodyPr/>
          <a:lstStyle/>
          <a:p>
            <a:fld id="{B72B69F1-74B8-4B94-B627-3BED4B10476F}" type="datetimeFigureOut">
              <a:rPr lang="en-US" smtClean="0"/>
              <a:t>1/15/2024</a:t>
            </a:fld>
            <a:endParaRPr lang="en-US"/>
          </a:p>
        </p:txBody>
      </p:sp>
      <p:sp>
        <p:nvSpPr>
          <p:cNvPr id="6" name="Footer Placeholder 5">
            <a:extLst>
              <a:ext uri="{FF2B5EF4-FFF2-40B4-BE49-F238E27FC236}">
                <a16:creationId xmlns:a16="http://schemas.microsoft.com/office/drawing/2014/main" id="{5B643D72-7669-E65D-853D-F561DA204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68B54-9A4D-12D4-0349-6277FDBDCCC8}"/>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396422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9B5A-1E7F-158B-BF27-7971601A7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DCDE1-EF69-F1BB-3F89-02745E5948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59C924-4D76-22DD-C0B4-412994DB8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EE904-485A-5398-F59B-23617CAB6981}"/>
              </a:ext>
            </a:extLst>
          </p:cNvPr>
          <p:cNvSpPr>
            <a:spLocks noGrp="1"/>
          </p:cNvSpPr>
          <p:nvPr>
            <p:ph type="dt" sz="half" idx="10"/>
          </p:nvPr>
        </p:nvSpPr>
        <p:spPr/>
        <p:txBody>
          <a:bodyPr/>
          <a:lstStyle/>
          <a:p>
            <a:fld id="{B72B69F1-74B8-4B94-B627-3BED4B10476F}" type="datetimeFigureOut">
              <a:rPr lang="en-US" smtClean="0"/>
              <a:t>1/15/2024</a:t>
            </a:fld>
            <a:endParaRPr lang="en-US"/>
          </a:p>
        </p:txBody>
      </p:sp>
      <p:sp>
        <p:nvSpPr>
          <p:cNvPr id="6" name="Footer Placeholder 5">
            <a:extLst>
              <a:ext uri="{FF2B5EF4-FFF2-40B4-BE49-F238E27FC236}">
                <a16:creationId xmlns:a16="http://schemas.microsoft.com/office/drawing/2014/main" id="{90FCF009-3140-FC69-CD6F-E3FF10004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62E9F-521D-2243-FCB3-10E194AAE0B8}"/>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400582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A25287-36FE-4E29-799F-B0002F0B7E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9616D1-00AA-3BB2-0835-7F39BE78A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FAEAD-452B-BC3B-0939-C1863E7FE1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B69F1-74B8-4B94-B627-3BED4B10476F}" type="datetimeFigureOut">
              <a:rPr lang="en-US" smtClean="0"/>
              <a:t>1/15/2024</a:t>
            </a:fld>
            <a:endParaRPr lang="en-US"/>
          </a:p>
        </p:txBody>
      </p:sp>
      <p:sp>
        <p:nvSpPr>
          <p:cNvPr id="5" name="Footer Placeholder 4">
            <a:extLst>
              <a:ext uri="{FF2B5EF4-FFF2-40B4-BE49-F238E27FC236}">
                <a16:creationId xmlns:a16="http://schemas.microsoft.com/office/drawing/2014/main" id="{D4F4A2F5-E27C-7FD2-A799-74FBF47F4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3399AC-5B78-8525-CD4B-85F05D7ED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4CAD9-BB97-47E1-935F-6340C432EB44}" type="slidenum">
              <a:rPr lang="en-US" smtClean="0"/>
              <a:t>‹#›</a:t>
            </a:fld>
            <a:endParaRPr lang="en-US"/>
          </a:p>
        </p:txBody>
      </p:sp>
    </p:spTree>
    <p:extLst>
      <p:ext uri="{BB962C8B-B14F-4D97-AF65-F5344CB8AC3E}">
        <p14:creationId xmlns:p14="http://schemas.microsoft.com/office/powerpoint/2010/main" val="4185699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B26A-AD0B-8A42-A46D-0E74B00A07CB}"/>
              </a:ext>
            </a:extLst>
          </p:cNvPr>
          <p:cNvSpPr>
            <a:spLocks noGrp="1"/>
          </p:cNvSpPr>
          <p:nvPr>
            <p:ph type="ctrTitle"/>
          </p:nvPr>
        </p:nvSpPr>
        <p:spPr>
          <a:xfrm>
            <a:off x="782320" y="949643"/>
            <a:ext cx="8961120" cy="2387600"/>
          </a:xfrm>
        </p:spPr>
        <p:txBody>
          <a:bodyPr>
            <a:normAutofit/>
          </a:bodyPr>
          <a:lstStyle/>
          <a:p>
            <a:pPr marL="1371600" marR="0" indent="457200">
              <a:lnSpc>
                <a:spcPct val="107000"/>
              </a:lnSpc>
              <a:spcBef>
                <a:spcPts val="0"/>
              </a:spcBef>
              <a:spcAft>
                <a:spcPts val="800"/>
              </a:spcAft>
            </a:pPr>
            <a:r>
              <a:rPr lang="en-US" sz="4000" b="1" u="sng" kern="100" dirty="0">
                <a:effectLst/>
                <a:latin typeface="Calibri" panose="020F0502020204030204" pitchFamily="34" charset="0"/>
                <a:ea typeface="Calibri" panose="020F0502020204030204" pitchFamily="34" charset="0"/>
                <a:cs typeface="Times New Roman" panose="02020603050405020304" pitchFamily="18" charset="0"/>
              </a:rPr>
              <a:t>USA Gun Violence Data Analysis    </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953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E96F-FA5B-46FF-0CE3-31F11B241002}"/>
              </a:ext>
            </a:extLst>
          </p:cNvPr>
          <p:cNvSpPr>
            <a:spLocks noGrp="1"/>
          </p:cNvSpPr>
          <p:nvPr>
            <p:ph type="title"/>
          </p:nvPr>
        </p:nvSpPr>
        <p:spPr/>
        <p:txBody>
          <a:bodyPr/>
          <a:lstStyle/>
          <a:p>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5631745-9FE9-4141-903A-B429764C4805}"/>
              </a:ext>
            </a:extLst>
          </p:cNvPr>
          <p:cNvSpPr>
            <a:spLocks noGrp="1"/>
          </p:cNvSpPr>
          <p:nvPr>
            <p:ph idx="1"/>
          </p:nvPr>
        </p:nvSpPr>
        <p:spPr/>
        <p:txBody>
          <a:bodyPr>
            <a:normAutofit fontScale="925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Gun Violence dataset represents a comprehensive collection of information related to incidents involving firearms in various contexts. This dataset is a valuable resource for understanding the magnitude, patterns, and dynamics of gun-related incidents, including their locations, impact, circumstances, and other related factors. It is instrumental in the domains of public safety, criminal justice, policy formulation, and advocacy, providing crucial insights into the complex issue of gun violence.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its core, the dataset typically includes details such as the date and time of the incident, the location (city, state, and coordinates), the number of casualties (fatalities and injuries), the type of gun violence event (e.g., mass shooting, suicide, robbery), the involvement of law enforcement, and various contextual details. Additionally, the dataset might encompass information regarding the victims, the suspects, and the firearms used.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Furthermore, the dataset can be leveraged to raise public awareness, educate communities, and drive informed public discourse about gun violence and its implications. Understanding the multifaceted nature of gun violence is essential for fostering a safer society and promoting evidence-driven solutions to mitigate this critical issue. The Gun Violence dataset plays a pivotal role in achieving these objectives and advancing research and policy efforts aimed at reducing the devastating impact of gun violence.</a:t>
            </a:r>
          </a:p>
          <a:p>
            <a:endParaRPr lang="en-US" dirty="0"/>
          </a:p>
        </p:txBody>
      </p:sp>
    </p:spTree>
    <p:extLst>
      <p:ext uri="{BB962C8B-B14F-4D97-AF65-F5344CB8AC3E}">
        <p14:creationId xmlns:p14="http://schemas.microsoft.com/office/powerpoint/2010/main" val="118383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F38F-D87A-2337-60B1-1EAC18907F5E}"/>
              </a:ext>
            </a:extLst>
          </p:cNvPr>
          <p:cNvSpPr>
            <a:spLocks noGrp="1"/>
          </p:cNvSpPr>
          <p:nvPr>
            <p:ph type="title"/>
          </p:nvPr>
        </p:nvSpPr>
        <p:spPr/>
        <p:txBody>
          <a:bodyPr/>
          <a:lstStyle/>
          <a:p>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Problem Statements: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627DB8A-9B84-7A1A-DE6A-578B33B2515D}"/>
              </a:ext>
            </a:extLst>
          </p:cNvPr>
          <p:cNvSpPr>
            <a:spLocks noGrp="1"/>
          </p:cNvSpPr>
          <p:nvPr>
            <p:ph idx="1"/>
          </p:nvPr>
        </p:nvSpPr>
        <p:spPr/>
        <p:txBody>
          <a:bodyPr/>
          <a:lstStyle/>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How many cases have been registered in each state?</a:t>
            </a:r>
          </a:p>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Can you compare and contrast gun violence incidents between urban (city) and rural (county) regions?</a:t>
            </a:r>
          </a:p>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 Determine whether there is a link among the existence of particular representative and either the severity or frequency of occurrences.</a:t>
            </a:r>
          </a:p>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 Determine whether particular demographics are particularly susceptible or prone to participating in such situations.</a:t>
            </a:r>
          </a:p>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 Determine whether cases using stolen guns differ from those involving legally owned guns.</a:t>
            </a:r>
          </a:p>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6) Determine whether certain geographic regions are particularly prone to gun violence. </a:t>
            </a:r>
          </a:p>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7) Identify what particular ages are particularly engaged in these types of situations.</a:t>
            </a:r>
          </a:p>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8) Find the overall amount of people murdered in each state.</a:t>
            </a:r>
          </a:p>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9) Identify which age group plays the biggest part in this violence.</a:t>
            </a:r>
          </a:p>
          <a:p>
            <a:pPr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10) In which year did the most cases occur?</a:t>
            </a:r>
          </a:p>
        </p:txBody>
      </p:sp>
    </p:spTree>
    <p:extLst>
      <p:ext uri="{BB962C8B-B14F-4D97-AF65-F5344CB8AC3E}">
        <p14:creationId xmlns:p14="http://schemas.microsoft.com/office/powerpoint/2010/main" val="57618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C316-544E-AA6C-BD53-40BDE956B09D}"/>
              </a:ext>
            </a:extLst>
          </p:cNvPr>
          <p:cNvSpPr>
            <a:spLocks noGrp="1"/>
          </p:cNvSpPr>
          <p:nvPr>
            <p:ph type="title"/>
          </p:nvPr>
        </p:nvSpPr>
        <p:spPr/>
        <p:txBody>
          <a:bodyPr/>
          <a:lstStyle/>
          <a:p>
            <a:r>
              <a:rPr lang="en-US" sz="4400" b="1" u="sng" kern="100" dirty="0">
                <a:effectLst/>
                <a:latin typeface="Calibri" panose="020F0502020204030204" pitchFamily="34" charset="0"/>
                <a:ea typeface="Calibri" panose="020F0502020204030204" pitchFamily="34" charset="0"/>
                <a:cs typeface="Times New Roman" panose="02020603050405020304" pitchFamily="18" charset="0"/>
              </a:rPr>
              <a:t>Dataset Details:</a:t>
            </a:r>
            <a:br>
              <a:rPr lang="en-US"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D067AD5-AED3-AB77-76FD-A103252689A3}"/>
              </a:ext>
            </a:extLst>
          </p:cNvPr>
          <p:cNvSpPr>
            <a:spLocks noGrp="1"/>
          </p:cNvSpPr>
          <p:nvPr>
            <p:ph idx="1"/>
          </p:nvPr>
        </p:nvSpPr>
        <p:spPr>
          <a:xfrm>
            <a:off x="838200" y="1165225"/>
            <a:ext cx="10515600" cy="4351338"/>
          </a:xfrm>
        </p:spPr>
        <p:txBody>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dataset has 29 columns and 239678 records. The dataset enables analysis and investigation of numerous elements of gun violence, such as the frequency and distribution of occurrences, the link with sociodemographic characteristics, the impact on communities, and the efficacy of various preventative and intervention efforts. It provides as a foundation for evidence-based policymaking, assisting legislators, researchers, and activists in developing effective strategies to lessen the negative impacts of gun violence on society.</a:t>
            </a:r>
          </a:p>
          <a:p>
            <a:endParaRPr lang="en-US" dirty="0"/>
          </a:p>
        </p:txBody>
      </p:sp>
      <p:pic>
        <p:nvPicPr>
          <p:cNvPr id="5" name="Picture 4">
            <a:extLst>
              <a:ext uri="{FF2B5EF4-FFF2-40B4-BE49-F238E27FC236}">
                <a16:creationId xmlns:a16="http://schemas.microsoft.com/office/drawing/2014/main" id="{6D760C3C-5BE6-90B0-8169-107E4EE93DA1}"/>
              </a:ext>
            </a:extLst>
          </p:cNvPr>
          <p:cNvPicPr>
            <a:picLocks noChangeAspect="1"/>
          </p:cNvPicPr>
          <p:nvPr/>
        </p:nvPicPr>
        <p:blipFill>
          <a:blip r:embed="rId2"/>
          <a:stretch>
            <a:fillRect/>
          </a:stretch>
        </p:blipFill>
        <p:spPr>
          <a:xfrm>
            <a:off x="1481137" y="3261360"/>
            <a:ext cx="9229725" cy="3464560"/>
          </a:xfrm>
          <a:prstGeom prst="rect">
            <a:avLst/>
          </a:prstGeom>
        </p:spPr>
      </p:pic>
    </p:spTree>
    <p:extLst>
      <p:ext uri="{BB962C8B-B14F-4D97-AF65-F5344CB8AC3E}">
        <p14:creationId xmlns:p14="http://schemas.microsoft.com/office/powerpoint/2010/main" val="53458729"/>
      </p:ext>
    </p:extLst>
  </p:cSld>
  <p:clrMapOvr>
    <a:masterClrMapping/>
  </p:clrMapOvr>
  <mc:AlternateContent xmlns:mc="http://schemas.openxmlformats.org/markup-compatibility/2006" xmlns:p14="http://schemas.microsoft.com/office/powerpoint/2010/main">
    <mc:Choice Requires="p14">
      <p:transition spd="slow" p14:dur="2000" advTm="2864"/>
    </mc:Choice>
    <mc:Fallback xmlns="">
      <p:transition spd="slow" advTm="286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8290-7A18-9B43-4855-4DE0A3BD9AEE}"/>
              </a:ext>
            </a:extLst>
          </p:cNvPr>
          <p:cNvSpPr>
            <a:spLocks noGrp="1"/>
          </p:cNvSpPr>
          <p:nvPr>
            <p:ph type="title"/>
          </p:nvPr>
        </p:nvSpPr>
        <p:spPr>
          <a:xfrm>
            <a:off x="2540" y="-173355"/>
            <a:ext cx="4996180" cy="691515"/>
          </a:xfrm>
        </p:spPr>
        <p:txBody>
          <a:bodyPr>
            <a:noAutofit/>
          </a:bodyPr>
          <a:lstStyle/>
          <a:p>
            <a:r>
              <a:rPr lang="en-US" sz="2800" b="1" u="sng" dirty="0">
                <a:latin typeface="Aharoni" panose="02010803020104030203" pitchFamily="2" charset="-79"/>
                <a:cs typeface="Aharoni" panose="02010803020104030203" pitchFamily="2" charset="-79"/>
              </a:rPr>
              <a:t>Dataset Column Details:</a:t>
            </a:r>
          </a:p>
        </p:txBody>
      </p:sp>
      <p:sp>
        <p:nvSpPr>
          <p:cNvPr id="3" name="Content Placeholder 2">
            <a:extLst>
              <a:ext uri="{FF2B5EF4-FFF2-40B4-BE49-F238E27FC236}">
                <a16:creationId xmlns:a16="http://schemas.microsoft.com/office/drawing/2014/main" id="{BBABE7CA-37EA-C94D-55B6-7BF9185F128C}"/>
              </a:ext>
            </a:extLst>
          </p:cNvPr>
          <p:cNvSpPr>
            <a:spLocks noGrp="1"/>
          </p:cNvSpPr>
          <p:nvPr>
            <p:ph idx="1"/>
          </p:nvPr>
        </p:nvSpPr>
        <p:spPr>
          <a:xfrm>
            <a:off x="0" y="362584"/>
            <a:ext cx="10515600" cy="6393815"/>
          </a:xfrm>
        </p:spPr>
        <p:txBody>
          <a:bodyPr>
            <a:noAutofit/>
          </a:bodyPr>
          <a:lstStyle/>
          <a:p>
            <a:r>
              <a:rPr lang="en-US" sz="2400" dirty="0" err="1"/>
              <a:t>incident_id</a:t>
            </a:r>
            <a:r>
              <a:rPr lang="en-US" sz="2400" dirty="0"/>
              <a:t>: Unique identifier for each incident.</a:t>
            </a:r>
          </a:p>
          <a:p>
            <a:r>
              <a:rPr lang="en-US" sz="2400" dirty="0"/>
              <a:t>date: Date of the incident.</a:t>
            </a:r>
          </a:p>
          <a:p>
            <a:r>
              <a:rPr lang="en-US" sz="2400" dirty="0"/>
              <a:t>state: State where the incident occurred.</a:t>
            </a:r>
          </a:p>
          <a:p>
            <a:r>
              <a:rPr lang="en-US" sz="2400" dirty="0" err="1"/>
              <a:t>city_or_county</a:t>
            </a:r>
            <a:r>
              <a:rPr lang="en-US" sz="2400" dirty="0"/>
              <a:t>: City or county where the incident occurred.</a:t>
            </a:r>
          </a:p>
          <a:p>
            <a:r>
              <a:rPr lang="en-US" sz="2400" dirty="0"/>
              <a:t>address: Address of the incident.</a:t>
            </a:r>
          </a:p>
          <a:p>
            <a:r>
              <a:rPr lang="en-US" sz="2400" dirty="0" err="1"/>
              <a:t>n_killed</a:t>
            </a:r>
            <a:r>
              <a:rPr lang="en-US" sz="2400" dirty="0"/>
              <a:t>: Number of people killed in the incident.</a:t>
            </a:r>
          </a:p>
          <a:p>
            <a:r>
              <a:rPr lang="en-US" sz="2400" dirty="0" err="1"/>
              <a:t>n_injured</a:t>
            </a:r>
            <a:r>
              <a:rPr lang="en-US" sz="2400" dirty="0"/>
              <a:t>: Number of people injured in the incident.</a:t>
            </a:r>
          </a:p>
          <a:p>
            <a:r>
              <a:rPr lang="en-US" sz="2400" dirty="0" err="1"/>
              <a:t>incident_url</a:t>
            </a:r>
            <a:r>
              <a:rPr lang="en-US" sz="2400" dirty="0"/>
              <a:t>: URL related to the incident.</a:t>
            </a:r>
          </a:p>
          <a:p>
            <a:r>
              <a:rPr lang="en-US" sz="2400" dirty="0" err="1"/>
              <a:t>source_url</a:t>
            </a:r>
            <a:r>
              <a:rPr lang="en-US" sz="2400" dirty="0"/>
              <a:t>: URL of the information source.</a:t>
            </a:r>
          </a:p>
          <a:p>
            <a:r>
              <a:rPr lang="en-US" sz="2400" dirty="0" err="1"/>
              <a:t>congressional_district</a:t>
            </a:r>
            <a:r>
              <a:rPr lang="en-US" sz="2400" dirty="0"/>
              <a:t>: Congressional district where the incident occurred.</a:t>
            </a:r>
          </a:p>
          <a:p>
            <a:r>
              <a:rPr lang="en-US" sz="2400" dirty="0" err="1"/>
              <a:t>gun_stolen</a:t>
            </a:r>
            <a:r>
              <a:rPr lang="en-US" sz="2400" dirty="0"/>
              <a:t>: Information about whether the gun used was stolen.</a:t>
            </a:r>
          </a:p>
          <a:p>
            <a:r>
              <a:rPr lang="en-US" sz="2400" dirty="0" err="1"/>
              <a:t>gun_type</a:t>
            </a:r>
            <a:r>
              <a:rPr lang="en-US" sz="2400" dirty="0"/>
              <a:t>: Type of gun(s) used in the incident.</a:t>
            </a:r>
          </a:p>
          <a:p>
            <a:r>
              <a:rPr lang="en-US" sz="2400" dirty="0" err="1"/>
              <a:t>incident_characteristics</a:t>
            </a:r>
            <a:r>
              <a:rPr lang="en-US" sz="2400" dirty="0"/>
              <a:t>: Characteristics describing the incident.</a:t>
            </a:r>
          </a:p>
          <a:p>
            <a:r>
              <a:rPr lang="en-US" sz="2400" dirty="0"/>
              <a:t>latitude: Latitude coordinate of the incident location.</a:t>
            </a:r>
          </a:p>
          <a:p>
            <a:endParaRPr lang="en-US" sz="1400" dirty="0"/>
          </a:p>
        </p:txBody>
      </p:sp>
    </p:spTree>
    <p:extLst>
      <p:ext uri="{BB962C8B-B14F-4D97-AF65-F5344CB8AC3E}">
        <p14:creationId xmlns:p14="http://schemas.microsoft.com/office/powerpoint/2010/main" val="83458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812369-ADEF-8BB8-D703-0771728D51E1}"/>
              </a:ext>
            </a:extLst>
          </p:cNvPr>
          <p:cNvSpPr txBox="1"/>
          <p:nvPr/>
        </p:nvSpPr>
        <p:spPr>
          <a:xfrm>
            <a:off x="81280" y="293083"/>
            <a:ext cx="8961120" cy="6001643"/>
          </a:xfrm>
          <a:prstGeom prst="rect">
            <a:avLst/>
          </a:prstGeom>
          <a:noFill/>
        </p:spPr>
        <p:txBody>
          <a:bodyPr wrap="square">
            <a:spAutoFit/>
          </a:bodyPr>
          <a:lstStyle/>
          <a:p>
            <a:pPr marL="342900" indent="-342900">
              <a:buFont typeface="Arial" panose="020B0604020202020204" pitchFamily="34" charset="0"/>
              <a:buChar char="•"/>
            </a:pPr>
            <a:r>
              <a:rPr lang="en-US" sz="2400" dirty="0" err="1"/>
              <a:t>location_description</a:t>
            </a:r>
            <a:r>
              <a:rPr lang="en-US" sz="2400" dirty="0"/>
              <a:t>: Description of the incident location.</a:t>
            </a:r>
          </a:p>
          <a:p>
            <a:pPr marL="342900" indent="-342900">
              <a:buFont typeface="Arial" panose="020B0604020202020204" pitchFamily="34" charset="0"/>
              <a:buChar char="•"/>
            </a:pPr>
            <a:r>
              <a:rPr lang="en-US" sz="2400" dirty="0"/>
              <a:t>longitude: Longitude coordinate of the incident location.</a:t>
            </a:r>
          </a:p>
          <a:p>
            <a:pPr marL="342900" indent="-342900">
              <a:buFont typeface="Arial" panose="020B0604020202020204" pitchFamily="34" charset="0"/>
              <a:buChar char="•"/>
            </a:pPr>
            <a:r>
              <a:rPr lang="en-US" sz="2400" dirty="0" err="1"/>
              <a:t>n_guns_involved</a:t>
            </a:r>
            <a:r>
              <a:rPr lang="en-US" sz="2400" dirty="0"/>
              <a:t>: Number of guns involved in the incident.</a:t>
            </a:r>
          </a:p>
          <a:p>
            <a:pPr marL="342900" indent="-342900">
              <a:buFont typeface="Arial" panose="020B0604020202020204" pitchFamily="34" charset="0"/>
              <a:buChar char="•"/>
            </a:pPr>
            <a:r>
              <a:rPr lang="en-US" sz="2400" dirty="0"/>
              <a:t>notes: Additional notes or details about the incident.</a:t>
            </a:r>
          </a:p>
          <a:p>
            <a:pPr marL="342900" indent="-342900">
              <a:buFont typeface="Arial" panose="020B0604020202020204" pitchFamily="34" charset="0"/>
              <a:buChar char="•"/>
            </a:pPr>
            <a:r>
              <a:rPr lang="en-US" sz="2400" dirty="0" err="1"/>
              <a:t>participant_age</a:t>
            </a:r>
            <a:r>
              <a:rPr lang="en-US" sz="2400" dirty="0"/>
              <a:t>: Age of participants.</a:t>
            </a:r>
          </a:p>
          <a:p>
            <a:pPr marL="342900" indent="-342900">
              <a:buFont typeface="Arial" panose="020B0604020202020204" pitchFamily="34" charset="0"/>
              <a:buChar char="•"/>
            </a:pPr>
            <a:r>
              <a:rPr lang="en-US" sz="2400" dirty="0" err="1"/>
              <a:t>participant_age_group</a:t>
            </a:r>
            <a:r>
              <a:rPr lang="en-US" sz="2400" dirty="0"/>
              <a:t>: Age group of participants.</a:t>
            </a:r>
          </a:p>
          <a:p>
            <a:pPr marL="342900" indent="-342900">
              <a:buFont typeface="Arial" panose="020B0604020202020204" pitchFamily="34" charset="0"/>
              <a:buChar char="•"/>
            </a:pPr>
            <a:r>
              <a:rPr lang="en-US" sz="2400" dirty="0" err="1"/>
              <a:t>participant_gender</a:t>
            </a:r>
            <a:r>
              <a:rPr lang="en-US" sz="2400" dirty="0"/>
              <a:t>: Gender of participants.</a:t>
            </a:r>
          </a:p>
          <a:p>
            <a:pPr marL="342900" indent="-342900">
              <a:buFont typeface="Arial" panose="020B0604020202020204" pitchFamily="34" charset="0"/>
              <a:buChar char="•"/>
            </a:pPr>
            <a:r>
              <a:rPr lang="en-US" sz="2400" dirty="0" err="1"/>
              <a:t>participant_name</a:t>
            </a:r>
            <a:r>
              <a:rPr lang="en-US" sz="2400" dirty="0"/>
              <a:t>: Names of participants.</a:t>
            </a:r>
          </a:p>
          <a:p>
            <a:pPr marL="342900" indent="-342900">
              <a:buFont typeface="Arial" panose="020B0604020202020204" pitchFamily="34" charset="0"/>
              <a:buChar char="•"/>
            </a:pPr>
            <a:r>
              <a:rPr lang="en-US" sz="2400" dirty="0" err="1"/>
              <a:t>participant_relationship</a:t>
            </a:r>
            <a:r>
              <a:rPr lang="en-US" sz="2400" dirty="0"/>
              <a:t>: Relationship between participants.</a:t>
            </a:r>
          </a:p>
          <a:p>
            <a:pPr marL="342900" indent="-342900">
              <a:buFont typeface="Arial" panose="020B0604020202020204" pitchFamily="34" charset="0"/>
              <a:buChar char="•"/>
            </a:pPr>
            <a:r>
              <a:rPr lang="en-US" sz="2400" dirty="0" err="1"/>
              <a:t>participant_status</a:t>
            </a:r>
            <a:r>
              <a:rPr lang="en-US" sz="2400" dirty="0"/>
              <a:t>: Status of participants (e.g., victim, suspect).</a:t>
            </a:r>
          </a:p>
          <a:p>
            <a:pPr marL="342900" indent="-342900">
              <a:buFont typeface="Arial" panose="020B0604020202020204" pitchFamily="34" charset="0"/>
              <a:buChar char="•"/>
            </a:pPr>
            <a:r>
              <a:rPr lang="en-US" sz="2400" dirty="0" err="1"/>
              <a:t>participant_type</a:t>
            </a:r>
            <a:r>
              <a:rPr lang="en-US" sz="2400" dirty="0"/>
              <a:t>: Type of participant (e.g., victim, suspect).</a:t>
            </a:r>
          </a:p>
          <a:p>
            <a:pPr marL="342900" indent="-342900">
              <a:buFont typeface="Arial" panose="020B0604020202020204" pitchFamily="34" charset="0"/>
              <a:buChar char="•"/>
            </a:pPr>
            <a:r>
              <a:rPr lang="en-US" sz="2400" dirty="0"/>
              <a:t>sources: Sources providing information about the incident.</a:t>
            </a:r>
          </a:p>
          <a:p>
            <a:pPr marL="342900" indent="-342900">
              <a:buFont typeface="Arial" panose="020B0604020202020204" pitchFamily="34" charset="0"/>
              <a:buChar char="•"/>
            </a:pPr>
            <a:r>
              <a:rPr lang="en-US" sz="2400" dirty="0" err="1"/>
              <a:t>state_house_district</a:t>
            </a:r>
            <a:r>
              <a:rPr lang="en-US" sz="2400" dirty="0"/>
              <a:t>: State house district where the incident occurred.</a:t>
            </a:r>
          </a:p>
          <a:p>
            <a:pPr marL="342900" indent="-342900">
              <a:buFont typeface="Arial" panose="020B0604020202020204" pitchFamily="34" charset="0"/>
              <a:buChar char="•"/>
            </a:pPr>
            <a:r>
              <a:rPr lang="en-US" sz="2400" dirty="0" err="1"/>
              <a:t>state_senate_district</a:t>
            </a:r>
            <a:r>
              <a:rPr lang="en-US" sz="2400" dirty="0"/>
              <a:t>: State senate district where the incident occurred.</a:t>
            </a:r>
          </a:p>
        </p:txBody>
      </p:sp>
    </p:spTree>
    <p:extLst>
      <p:ext uri="{BB962C8B-B14F-4D97-AF65-F5344CB8AC3E}">
        <p14:creationId xmlns:p14="http://schemas.microsoft.com/office/powerpoint/2010/main" val="3255946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F2B6-CC02-D20F-28F6-0BB7F6F1F51B}"/>
              </a:ext>
            </a:extLst>
          </p:cNvPr>
          <p:cNvSpPr>
            <a:spLocks noGrp="1"/>
          </p:cNvSpPr>
          <p:nvPr>
            <p:ph type="title"/>
          </p:nvPr>
        </p:nvSpPr>
        <p:spPr/>
        <p:txBody>
          <a:bodyPr/>
          <a:lstStyle/>
          <a:p>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Data Pipeline: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cxnSp>
        <p:nvCxnSpPr>
          <p:cNvPr id="3" name="Straight Arrow Connector 2">
            <a:extLst>
              <a:ext uri="{FF2B5EF4-FFF2-40B4-BE49-F238E27FC236}">
                <a16:creationId xmlns:a16="http://schemas.microsoft.com/office/drawing/2014/main" id="{21DAFC8C-3EF3-B8D3-F04E-F7B902AB015D}"/>
              </a:ext>
            </a:extLst>
          </p:cNvPr>
          <p:cNvCxnSpPr>
            <a:cxnSpLocks/>
          </p:cNvCxnSpPr>
          <p:nvPr/>
        </p:nvCxnSpPr>
        <p:spPr>
          <a:xfrm>
            <a:off x="2895600" y="3322583"/>
            <a:ext cx="284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ontent Placeholder 3">
            <a:extLst>
              <a:ext uri="{FF2B5EF4-FFF2-40B4-BE49-F238E27FC236}">
                <a16:creationId xmlns:a16="http://schemas.microsoft.com/office/drawing/2014/main" id="{4FD5F426-0DC8-12C0-CE79-C9EEF4568C70}"/>
              </a:ext>
            </a:extLst>
          </p:cNvPr>
          <p:cNvSpPr txBox="1">
            <a:spLocks/>
          </p:cNvSpPr>
          <p:nvPr/>
        </p:nvSpPr>
        <p:spPr>
          <a:xfrm>
            <a:off x="3180080" y="2733037"/>
            <a:ext cx="1828800" cy="1179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buNone/>
            </a:pPr>
            <a:r>
              <a:rPr lang="en-US" sz="2000" dirty="0">
                <a:solidFill>
                  <a:schemeClr val="tx1"/>
                </a:solidFill>
              </a:rPr>
              <a:t> Preprocessing       	Data</a:t>
            </a:r>
          </a:p>
        </p:txBody>
      </p:sp>
      <p:sp>
        <p:nvSpPr>
          <p:cNvPr id="6" name="Content Placeholder 3">
            <a:extLst>
              <a:ext uri="{FF2B5EF4-FFF2-40B4-BE49-F238E27FC236}">
                <a16:creationId xmlns:a16="http://schemas.microsoft.com/office/drawing/2014/main" id="{588E5662-1F57-14A0-08E9-6EEBDAF1B353}"/>
              </a:ext>
            </a:extLst>
          </p:cNvPr>
          <p:cNvSpPr txBox="1">
            <a:spLocks/>
          </p:cNvSpPr>
          <p:nvPr/>
        </p:nvSpPr>
        <p:spPr>
          <a:xfrm>
            <a:off x="5257800" y="2733037"/>
            <a:ext cx="1828800" cy="1179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buNone/>
            </a:pPr>
            <a:r>
              <a:rPr lang="en-US" sz="2000" dirty="0">
                <a:solidFill>
                  <a:schemeClr val="tx1"/>
                </a:solidFill>
              </a:rPr>
              <a:t> Data cleaning       (</a:t>
            </a:r>
            <a:r>
              <a:rPr lang="en-US" sz="2000" dirty="0" err="1">
                <a:solidFill>
                  <a:schemeClr val="tx1"/>
                </a:solidFill>
              </a:rPr>
              <a:t>Dedup</a:t>
            </a:r>
            <a:r>
              <a:rPr lang="en-US" sz="2000" dirty="0">
                <a:solidFill>
                  <a:schemeClr val="tx1"/>
                </a:solidFill>
              </a:rPr>
              <a:t> , Junk) </a:t>
            </a:r>
          </a:p>
        </p:txBody>
      </p:sp>
      <p:cxnSp>
        <p:nvCxnSpPr>
          <p:cNvPr id="7" name="Straight Arrow Connector 6">
            <a:extLst>
              <a:ext uri="{FF2B5EF4-FFF2-40B4-BE49-F238E27FC236}">
                <a16:creationId xmlns:a16="http://schemas.microsoft.com/office/drawing/2014/main" id="{7A650913-3E5C-CEF4-C8DF-AB6125630652}"/>
              </a:ext>
            </a:extLst>
          </p:cNvPr>
          <p:cNvCxnSpPr>
            <a:stCxn id="5" idx="3"/>
            <a:endCxn id="6" idx="1"/>
          </p:cNvCxnSpPr>
          <p:nvPr/>
        </p:nvCxnSpPr>
        <p:spPr>
          <a:xfrm>
            <a:off x="5008880" y="3322582"/>
            <a:ext cx="248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52790524-9AA4-B777-7747-66969C91C8F3}"/>
              </a:ext>
            </a:extLst>
          </p:cNvPr>
          <p:cNvSpPr txBox="1">
            <a:spLocks/>
          </p:cNvSpPr>
          <p:nvPr/>
        </p:nvSpPr>
        <p:spPr>
          <a:xfrm>
            <a:off x="7325360" y="2733037"/>
            <a:ext cx="1828800" cy="1179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buNone/>
            </a:pPr>
            <a:r>
              <a:rPr lang="en-US" sz="2000" dirty="0">
                <a:solidFill>
                  <a:schemeClr val="tx1"/>
                </a:solidFill>
              </a:rPr>
              <a:t>Applied Logic to extract valid data </a:t>
            </a:r>
          </a:p>
        </p:txBody>
      </p:sp>
      <p:cxnSp>
        <p:nvCxnSpPr>
          <p:cNvPr id="10" name="Straight Arrow Connector 9">
            <a:extLst>
              <a:ext uri="{FF2B5EF4-FFF2-40B4-BE49-F238E27FC236}">
                <a16:creationId xmlns:a16="http://schemas.microsoft.com/office/drawing/2014/main" id="{321F8A6F-AE1B-EB23-38BB-8B360D2A0FF8}"/>
              </a:ext>
            </a:extLst>
          </p:cNvPr>
          <p:cNvCxnSpPr>
            <a:cxnSpLocks/>
            <a:stCxn id="6" idx="3"/>
            <a:endCxn id="9" idx="1"/>
          </p:cNvCxnSpPr>
          <p:nvPr/>
        </p:nvCxnSpPr>
        <p:spPr>
          <a:xfrm>
            <a:off x="7086600" y="3322582"/>
            <a:ext cx="238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7C7F0DE6-7B93-588C-B846-0BF4025BED8D}"/>
              </a:ext>
            </a:extLst>
          </p:cNvPr>
          <p:cNvSpPr/>
          <p:nvPr/>
        </p:nvSpPr>
        <p:spPr>
          <a:xfrm>
            <a:off x="9296400" y="2733037"/>
            <a:ext cx="2387600" cy="11689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Visualization</a:t>
            </a:r>
          </a:p>
        </p:txBody>
      </p:sp>
      <p:cxnSp>
        <p:nvCxnSpPr>
          <p:cNvPr id="12" name="Straight Arrow Connector 11">
            <a:extLst>
              <a:ext uri="{FF2B5EF4-FFF2-40B4-BE49-F238E27FC236}">
                <a16:creationId xmlns:a16="http://schemas.microsoft.com/office/drawing/2014/main" id="{D8DC17B8-350A-90CD-A7F9-B66C3F9E464F}"/>
              </a:ext>
            </a:extLst>
          </p:cNvPr>
          <p:cNvCxnSpPr>
            <a:cxnSpLocks/>
            <a:endCxn id="11" idx="2"/>
          </p:cNvCxnSpPr>
          <p:nvPr/>
        </p:nvCxnSpPr>
        <p:spPr>
          <a:xfrm flipV="1">
            <a:off x="9154160" y="3317502"/>
            <a:ext cx="142240" cy="5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761942D3-BE5B-D5BD-A5B4-4D6FA9612D09}"/>
              </a:ext>
            </a:extLst>
          </p:cNvPr>
          <p:cNvSpPr>
            <a:spLocks noGrp="1"/>
          </p:cNvSpPr>
          <p:nvPr>
            <p:ph idx="1"/>
          </p:nvPr>
        </p:nvSpPr>
        <p:spPr>
          <a:xfrm>
            <a:off x="812800" y="2712719"/>
            <a:ext cx="2082800" cy="1219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buNone/>
            </a:pPr>
            <a:r>
              <a:rPr lang="en-US" sz="2000" dirty="0">
                <a:solidFill>
                  <a:schemeClr val="tx1"/>
                </a:solidFill>
              </a:rPr>
              <a:t>Raw Dataset</a:t>
            </a:r>
          </a:p>
        </p:txBody>
      </p:sp>
    </p:spTree>
    <p:extLst>
      <p:ext uri="{BB962C8B-B14F-4D97-AF65-F5344CB8AC3E}">
        <p14:creationId xmlns:p14="http://schemas.microsoft.com/office/powerpoint/2010/main" val="1979089310"/>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833</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Aharoni</vt:lpstr>
      <vt:lpstr>Arial</vt:lpstr>
      <vt:lpstr>Calibri</vt:lpstr>
      <vt:lpstr>Calibri Light</vt:lpstr>
      <vt:lpstr>Office Theme</vt:lpstr>
      <vt:lpstr>USA Gun Violence Data Analysis    </vt:lpstr>
      <vt:lpstr>Introduction: </vt:lpstr>
      <vt:lpstr>Problem Statements: </vt:lpstr>
      <vt:lpstr>Dataset Details: </vt:lpstr>
      <vt:lpstr>Dataset Column Details:</vt:lpstr>
      <vt:lpstr>PowerPoint Presentation</vt:lpstr>
      <vt:lpstr>Data Pipeline: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Gun Violence Data Analysis    </dc:title>
  <dc:creator>Koyya, Venu Sai Ram</dc:creator>
  <cp:lastModifiedBy>Koyya, Venu Sai Ram</cp:lastModifiedBy>
  <cp:revision>1</cp:revision>
  <dcterms:created xsi:type="dcterms:W3CDTF">2024-01-15T23:05:21Z</dcterms:created>
  <dcterms:modified xsi:type="dcterms:W3CDTF">2024-01-15T23:16:18Z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2024-01-15T23:13:58Z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942deb74-9ae4-4d88-9c83-bb0da0c465cc</vt:lpwstr>
  </property>
  <property fmtid="{D5CDD505-2E9C-101B-9397-08002B2CF9AE}" pid="8" name="MSIP_Label_defa4170-0d19-0005-0004-bc88714345d2_ContentBits">
    <vt:lpwstr>0</vt:lpwstr>
  </property>
</Properties>
</file>