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yya, Venu Sai Ram" userId="b8fe281d-63f7-4d6a-9b94-9598b8710385" providerId="ADAL" clId="{7A46B6AD-CF51-4A1D-A748-56B30A1E18F5}"/>
    <pc:docChg chg="undo custSel addSld modSld">
      <pc:chgData name="Koyya, Venu Sai Ram" userId="b8fe281d-63f7-4d6a-9b94-9598b8710385" providerId="ADAL" clId="{7A46B6AD-CF51-4A1D-A748-56B30A1E18F5}" dt="2023-04-29T21:35:15.414" v="32" actId="20577"/>
      <pc:docMkLst>
        <pc:docMk/>
      </pc:docMkLst>
      <pc:sldChg chg="modSp mod">
        <pc:chgData name="Koyya, Venu Sai Ram" userId="b8fe281d-63f7-4d6a-9b94-9598b8710385" providerId="ADAL" clId="{7A46B6AD-CF51-4A1D-A748-56B30A1E18F5}" dt="2023-04-29T21:34:10.156" v="16" actId="115"/>
        <pc:sldMkLst>
          <pc:docMk/>
          <pc:sldMk cId="2205239235" sldId="257"/>
        </pc:sldMkLst>
        <pc:spChg chg="mod">
          <ac:chgData name="Koyya, Venu Sai Ram" userId="b8fe281d-63f7-4d6a-9b94-9598b8710385" providerId="ADAL" clId="{7A46B6AD-CF51-4A1D-A748-56B30A1E18F5}" dt="2023-04-29T21:34:10.156" v="16" actId="115"/>
          <ac:spMkLst>
            <pc:docMk/>
            <pc:sldMk cId="2205239235" sldId="257"/>
            <ac:spMk id="2" creationId="{65413700-9060-ADFE-D564-0D00CF7D089A}"/>
          </ac:spMkLst>
        </pc:spChg>
      </pc:sldChg>
      <pc:sldChg chg="modSp mod">
        <pc:chgData name="Koyya, Venu Sai Ram" userId="b8fe281d-63f7-4d6a-9b94-9598b8710385" providerId="ADAL" clId="{7A46B6AD-CF51-4A1D-A748-56B30A1E18F5}" dt="2023-04-29T21:08:04.290" v="2" actId="20577"/>
        <pc:sldMkLst>
          <pc:docMk/>
          <pc:sldMk cId="1807163531" sldId="259"/>
        </pc:sldMkLst>
        <pc:spChg chg="mod">
          <ac:chgData name="Koyya, Venu Sai Ram" userId="b8fe281d-63f7-4d6a-9b94-9598b8710385" providerId="ADAL" clId="{7A46B6AD-CF51-4A1D-A748-56B30A1E18F5}" dt="2023-04-29T21:08:04.290" v="2" actId="20577"/>
          <ac:spMkLst>
            <pc:docMk/>
            <pc:sldMk cId="1807163531" sldId="259"/>
            <ac:spMk id="2" creationId="{CE92F601-69CD-CBD6-5459-DB7BF8F94FDE}"/>
          </ac:spMkLst>
        </pc:spChg>
      </pc:sldChg>
      <pc:sldChg chg="addSp delSp modSp new mod">
        <pc:chgData name="Koyya, Venu Sai Ram" userId="b8fe281d-63f7-4d6a-9b94-9598b8710385" providerId="ADAL" clId="{7A46B6AD-CF51-4A1D-A748-56B30A1E18F5}" dt="2023-04-29T21:34:04.839" v="14" actId="108"/>
        <pc:sldMkLst>
          <pc:docMk/>
          <pc:sldMk cId="1757233857" sldId="267"/>
        </pc:sldMkLst>
        <pc:spChg chg="del">
          <ac:chgData name="Koyya, Venu Sai Ram" userId="b8fe281d-63f7-4d6a-9b94-9598b8710385" providerId="ADAL" clId="{7A46B6AD-CF51-4A1D-A748-56B30A1E18F5}" dt="2023-04-29T21:33:41.699" v="5" actId="478"/>
          <ac:spMkLst>
            <pc:docMk/>
            <pc:sldMk cId="1757233857" sldId="267"/>
            <ac:spMk id="2" creationId="{BA26AE34-7825-61FD-F57A-291B5047E6F5}"/>
          </ac:spMkLst>
        </pc:spChg>
        <pc:spChg chg="del">
          <ac:chgData name="Koyya, Venu Sai Ram" userId="b8fe281d-63f7-4d6a-9b94-9598b8710385" providerId="ADAL" clId="{7A46B6AD-CF51-4A1D-A748-56B30A1E18F5}" dt="2023-04-29T21:33:44.792" v="6" actId="478"/>
          <ac:spMkLst>
            <pc:docMk/>
            <pc:sldMk cId="1757233857" sldId="267"/>
            <ac:spMk id="3" creationId="{84DC8F76-B6C7-7EBA-F4F9-9F905BC4C0B1}"/>
          </ac:spMkLst>
        </pc:spChg>
        <pc:spChg chg="add mod">
          <ac:chgData name="Koyya, Venu Sai Ram" userId="b8fe281d-63f7-4d6a-9b94-9598b8710385" providerId="ADAL" clId="{7A46B6AD-CF51-4A1D-A748-56B30A1E18F5}" dt="2023-04-29T21:33:39.848" v="4"/>
          <ac:spMkLst>
            <pc:docMk/>
            <pc:sldMk cId="1757233857" sldId="267"/>
            <ac:spMk id="4" creationId="{2E39B6F1-A0C9-F150-5177-0FD573453579}"/>
          </ac:spMkLst>
        </pc:spChg>
        <pc:spChg chg="add mod">
          <ac:chgData name="Koyya, Venu Sai Ram" userId="b8fe281d-63f7-4d6a-9b94-9598b8710385" providerId="ADAL" clId="{7A46B6AD-CF51-4A1D-A748-56B30A1E18F5}" dt="2023-04-29T21:34:04.839" v="14" actId="108"/>
          <ac:spMkLst>
            <pc:docMk/>
            <pc:sldMk cId="1757233857" sldId="267"/>
            <ac:spMk id="5" creationId="{4628F31F-9282-8A41-A86A-4ED9E968ED15}"/>
          </ac:spMkLst>
        </pc:spChg>
      </pc:sldChg>
      <pc:sldChg chg="addSp delSp modSp new mod">
        <pc:chgData name="Koyya, Venu Sai Ram" userId="b8fe281d-63f7-4d6a-9b94-9598b8710385" providerId="ADAL" clId="{7A46B6AD-CF51-4A1D-A748-56B30A1E18F5}" dt="2023-04-29T21:35:15.414" v="32" actId="20577"/>
        <pc:sldMkLst>
          <pc:docMk/>
          <pc:sldMk cId="2202580406" sldId="268"/>
        </pc:sldMkLst>
        <pc:spChg chg="del">
          <ac:chgData name="Koyya, Venu Sai Ram" userId="b8fe281d-63f7-4d6a-9b94-9598b8710385" providerId="ADAL" clId="{7A46B6AD-CF51-4A1D-A748-56B30A1E18F5}" dt="2023-04-29T21:34:52.437" v="23" actId="478"/>
          <ac:spMkLst>
            <pc:docMk/>
            <pc:sldMk cId="2202580406" sldId="268"/>
            <ac:spMk id="2" creationId="{3B8931B1-5A46-9D8B-B26E-37ADBBD5191E}"/>
          </ac:spMkLst>
        </pc:spChg>
        <pc:spChg chg="del">
          <ac:chgData name="Koyya, Venu Sai Ram" userId="b8fe281d-63f7-4d6a-9b94-9598b8710385" providerId="ADAL" clId="{7A46B6AD-CF51-4A1D-A748-56B30A1E18F5}" dt="2023-04-29T21:34:28.607" v="19" actId="478"/>
          <ac:spMkLst>
            <pc:docMk/>
            <pc:sldMk cId="2202580406" sldId="268"/>
            <ac:spMk id="3" creationId="{FA75071E-DDAD-4A0D-7D1A-108325D3300D}"/>
          </ac:spMkLst>
        </pc:spChg>
        <pc:spChg chg="add mod">
          <ac:chgData name="Koyya, Venu Sai Ram" userId="b8fe281d-63f7-4d6a-9b94-9598b8710385" providerId="ADAL" clId="{7A46B6AD-CF51-4A1D-A748-56B30A1E18F5}" dt="2023-04-29T21:35:15.414" v="32" actId="20577"/>
          <ac:spMkLst>
            <pc:docMk/>
            <pc:sldMk cId="2202580406" sldId="268"/>
            <ac:spMk id="5" creationId="{9F6BEB3C-7FD0-05A5-A3DB-7550BF7D4919}"/>
          </ac:spMkLst>
        </pc:spChg>
        <pc:spChg chg="add mod">
          <ac:chgData name="Koyya, Venu Sai Ram" userId="b8fe281d-63f7-4d6a-9b94-9598b8710385" providerId="ADAL" clId="{7A46B6AD-CF51-4A1D-A748-56B30A1E18F5}" dt="2023-04-29T21:34:58.152" v="27" actId="115"/>
          <ac:spMkLst>
            <pc:docMk/>
            <pc:sldMk cId="2202580406" sldId="268"/>
            <ac:spMk id="6" creationId="{80C91431-FBBC-08ED-9603-B2D2785DA3C3}"/>
          </ac:spMkLst>
        </pc:spChg>
      </pc:sldChg>
    </pc:docChg>
  </pc:docChgLst>
  <pc:docChgLst>
    <pc:chgData name="Koyya, Venu Sai Ram" userId="b8fe281d-63f7-4d6a-9b94-9598b8710385" providerId="ADAL" clId="{6C7E4F32-5992-487D-92A7-1F336FB9784A}"/>
    <pc:docChg chg="delSld">
      <pc:chgData name="Koyya, Venu Sai Ram" userId="b8fe281d-63f7-4d6a-9b94-9598b8710385" providerId="ADAL" clId="{6C7E4F32-5992-487D-92A7-1F336FB9784A}" dt="2023-10-01T16:51:02.169" v="0" actId="47"/>
      <pc:docMkLst>
        <pc:docMk/>
      </pc:docMkLst>
      <pc:sldChg chg="del">
        <pc:chgData name="Koyya, Venu Sai Ram" userId="b8fe281d-63f7-4d6a-9b94-9598b8710385" providerId="ADAL" clId="{6C7E4F32-5992-487D-92A7-1F336FB9784A}" dt="2023-10-01T16:51:02.169" v="0" actId="47"/>
        <pc:sldMkLst>
          <pc:docMk/>
          <pc:sldMk cId="2357033777" sldId="260"/>
        </pc:sldMkLst>
      </pc:sldChg>
      <pc:sldChg chg="del">
        <pc:chgData name="Koyya, Venu Sai Ram" userId="b8fe281d-63f7-4d6a-9b94-9598b8710385" providerId="ADAL" clId="{6C7E4F32-5992-487D-92A7-1F336FB9784A}" dt="2023-10-01T16:51:02.169" v="0" actId="47"/>
        <pc:sldMkLst>
          <pc:docMk/>
          <pc:sldMk cId="3248365381" sldId="261"/>
        </pc:sldMkLst>
      </pc:sldChg>
      <pc:sldChg chg="del">
        <pc:chgData name="Koyya, Venu Sai Ram" userId="b8fe281d-63f7-4d6a-9b94-9598b8710385" providerId="ADAL" clId="{6C7E4F32-5992-487D-92A7-1F336FB9784A}" dt="2023-10-01T16:51:02.169" v="0" actId="47"/>
        <pc:sldMkLst>
          <pc:docMk/>
          <pc:sldMk cId="310379916" sldId="262"/>
        </pc:sldMkLst>
      </pc:sldChg>
      <pc:sldChg chg="del">
        <pc:chgData name="Koyya, Venu Sai Ram" userId="b8fe281d-63f7-4d6a-9b94-9598b8710385" providerId="ADAL" clId="{6C7E4F32-5992-487D-92A7-1F336FB9784A}" dt="2023-10-01T16:51:02.169" v="0" actId="47"/>
        <pc:sldMkLst>
          <pc:docMk/>
          <pc:sldMk cId="880417767" sldId="263"/>
        </pc:sldMkLst>
      </pc:sldChg>
      <pc:sldChg chg="del">
        <pc:chgData name="Koyya, Venu Sai Ram" userId="b8fe281d-63f7-4d6a-9b94-9598b8710385" providerId="ADAL" clId="{6C7E4F32-5992-487D-92A7-1F336FB9784A}" dt="2023-10-01T16:51:02.169" v="0" actId="47"/>
        <pc:sldMkLst>
          <pc:docMk/>
          <pc:sldMk cId="3361324555" sldId="264"/>
        </pc:sldMkLst>
      </pc:sldChg>
      <pc:sldChg chg="del">
        <pc:chgData name="Koyya, Venu Sai Ram" userId="b8fe281d-63f7-4d6a-9b94-9598b8710385" providerId="ADAL" clId="{6C7E4F32-5992-487D-92A7-1F336FB9784A}" dt="2023-10-01T16:51:02.169" v="0" actId="47"/>
        <pc:sldMkLst>
          <pc:docMk/>
          <pc:sldMk cId="177559026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47E2-B16C-F4E4-5113-4F8A2BACE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C6FDB-F163-8B49-3910-50647EC9A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50CA1-E7CA-4462-CDF8-1DCDEB6D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1B22D-16EA-A9FF-D968-F7E6DB7B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89C3-29FE-2B8B-3FFA-FF97A3E0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839F-520E-C7EF-5C12-EA03E2C1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00473-E7B4-DC86-FF75-57F9375D5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00FB-D0A9-C7C6-338F-66F0B98A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8043-D9A9-681E-DF2C-62280299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A2C5-924E-50A2-C677-4D46009F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002A9-5823-7FEE-EA70-13E4E72E3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910F6-6CF1-CECD-FEBB-3817E6DB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1962-ACA7-1F31-623E-3FFA18E9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8E589-A723-9C14-D9D9-87B0034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F711-C0AC-B161-EA69-956D9E1B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86E1-C904-598F-0B67-8763839B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2830-5687-31AA-81DB-795242FA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C8EF-6399-9C55-7489-2C2F923F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0A2F-A790-91F3-E80B-969C0439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8B64-0E02-5930-4AAE-1F399950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041-B625-AE5E-AFE2-0B109F02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C3675-E6C3-5575-2D4D-72590ED0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0399-0F04-6EC6-A02A-3CA9F9C5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4DD90-15F8-4BCD-838B-01D6D941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8EF7-B3CD-FACA-9638-824AD7AB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EE9C-D652-6740-1485-731C989E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E03E-402D-E7A2-02F9-DB2D7EE0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71109-4252-9DAC-1A08-2A196F2C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F4D1-2C3E-E851-E316-D328BA34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1439A-98EE-ADAF-1C5F-5780E8A8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7BD5C-A524-DE8B-751A-C3D3159C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50DC-F176-9B04-A304-E8C1D52E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73D7B-5865-0064-0FCD-55112423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F1D84-3B2E-30EE-FABC-6A5F70168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1760D-ABF7-087C-37B8-5AF2FDAF2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AFCFB-2405-833D-5929-AD629B3D6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A5CA1-28F9-9587-EBF7-32B80A9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0AA09-351F-96F3-55E9-F62ADB1B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860B-A6F5-B5DE-D4BF-4CA47E9E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0F7B-F82B-BC76-E593-E0390A14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A3D6B-FB67-0254-1063-5C5611CB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554AE-CD6A-43BB-D466-1B043AF3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6F1BD-3F9D-61F8-2642-CDB3214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9F12B-8F7C-7E07-00E4-3A9FCCA6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8265-4926-8B31-C9FC-7DA5E32A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9A93C-1E78-FE10-8283-294FC8AC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4435-FCAF-0977-FF15-6404207E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D6A6-40E0-6D6E-C20C-8687DE79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8BB9B-0667-4935-7C9E-AF4EE0204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E7A3-3FB6-D66F-3DED-B3A8AA9C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9666B-2470-5F12-F32B-13343E53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EB111-D231-08BC-F19B-9AFB975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25AF-43BF-BCD1-B39C-FCF96C0C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73138-CC28-D979-D71F-F71AFF8FB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91FDC-583A-B21B-6096-7C11D4C38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1C6E0-1281-69AC-94C0-25458895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9380-715D-3F2D-21B9-8937EAFD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4EF8D-5568-E99D-9B72-9AEF6769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3DBA7-51DF-D7C8-A206-293BAD0C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9FE40-F9D4-E933-8D19-0EF6F130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387B-F117-B6B2-E90C-50CED7E1F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82F7-0CBC-475C-AAD0-1B2DEDEA63E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DB36-C941-EF4C-E724-DE2D6ACB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B68C-874F-B54B-FFE5-1723091BB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DA18-BAC4-419B-AEDD-D4DAABFCE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coronavirus/country/indi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3F9E-860B-6F55-F661-78EE89578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Netflix Trend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E39B6F1-A0C9-F150-5177-0FD573453579}"/>
              </a:ext>
            </a:extLst>
          </p:cNvPr>
          <p:cNvSpPr txBox="1">
            <a:spLocks/>
          </p:cNvSpPr>
          <p:nvPr/>
        </p:nvSpPr>
        <p:spPr>
          <a:xfrm>
            <a:off x="609601" y="520701"/>
            <a:ext cx="7340600" cy="138429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u="sng" dirty="0"/>
              <a:t>Team Members 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28F31F-9282-8A41-A86A-4ED9E968ED15}"/>
              </a:ext>
            </a:extLst>
          </p:cNvPr>
          <p:cNvSpPr txBox="1">
            <a:spLocks/>
          </p:cNvSpPr>
          <p:nvPr/>
        </p:nvSpPr>
        <p:spPr>
          <a:xfrm>
            <a:off x="982133" y="1778002"/>
            <a:ext cx="9259357" cy="369569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300" dirty="0"/>
              <a:t>1)</a:t>
            </a:r>
            <a:br>
              <a:rPr lang="en-US" sz="5300" dirty="0"/>
            </a:br>
            <a:r>
              <a:rPr lang="en-US" sz="5300" dirty="0"/>
              <a:t>2) </a:t>
            </a:r>
            <a:br>
              <a:rPr lang="en-US" sz="5300" dirty="0"/>
            </a:br>
            <a:r>
              <a:rPr lang="en-US" sz="5300" dirty="0"/>
              <a:t>3)</a:t>
            </a:r>
          </a:p>
          <a:p>
            <a:pPr algn="l"/>
            <a:r>
              <a:rPr lang="en-US" sz="5300" dirty="0"/>
              <a:t>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3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3700-9060-ADFE-D564-0D00CF7D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13981"/>
            <a:ext cx="10515600" cy="1325563"/>
          </a:xfrm>
        </p:spPr>
        <p:txBody>
          <a:bodyPr/>
          <a:lstStyle/>
          <a:p>
            <a:r>
              <a:rPr lang="en-US" b="1" u="sng" dirty="0"/>
              <a:t>Objective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28BC-DF5D-CC5E-7690-48B4BF47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50533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dataset includes of Netflix-eligible television series and feature films as of 2019. The dataset was gathered through the third-party Netflix search engine </a:t>
            </a:r>
            <a:r>
              <a:rPr lang="en-US" dirty="0" err="1"/>
              <a:t>Flixable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using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Exploratory Data Analysis: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US" dirty="0"/>
              <a:t>Which Rating categories are more widely available?</a:t>
            </a:r>
          </a:p>
          <a:p>
            <a:r>
              <a:rPr lang="en-US" dirty="0"/>
              <a:t>Evaluating the frequency of each type and rating.</a:t>
            </a:r>
          </a:p>
          <a:p>
            <a:r>
              <a:rPr lang="en-US" dirty="0"/>
              <a:t>Total types that the top countries produce.</a:t>
            </a:r>
          </a:p>
          <a:p>
            <a:r>
              <a:rPr lang="en-US" dirty="0"/>
              <a:t>Total Movies And TV Shows Currently Present in Netflix.</a:t>
            </a:r>
          </a:p>
          <a:p>
            <a:r>
              <a:rPr lang="en-US" dirty="0"/>
              <a:t>What percentage of available movies and TV shows is total?</a:t>
            </a:r>
          </a:p>
          <a:p>
            <a:r>
              <a:rPr lang="en-US" dirty="0"/>
              <a:t>Total released ever year.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3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6BEB3C-7FD0-05A5-A3DB-7550BF7D4919}"/>
              </a:ext>
            </a:extLst>
          </p:cNvPr>
          <p:cNvSpPr txBox="1"/>
          <p:nvPr/>
        </p:nvSpPr>
        <p:spPr>
          <a:xfrm>
            <a:off x="477520" y="2014419"/>
            <a:ext cx="105156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For writing the code we have used:</a:t>
            </a:r>
          </a:p>
          <a:p>
            <a:pPr marL="0" indent="0">
              <a:buNone/>
            </a:pPr>
            <a:r>
              <a:rPr lang="en-US" sz="3200" dirty="0"/>
              <a:t>           </a:t>
            </a:r>
            <a:r>
              <a:rPr lang="en-US" sz="3200" b="1" dirty="0"/>
              <a:t>Python </a:t>
            </a:r>
            <a:r>
              <a:rPr lang="en-US" sz="3200" b="1"/>
              <a:t>,Pandas</a:t>
            </a:r>
            <a:endParaRPr lang="en-US" sz="3200" b="1" dirty="0"/>
          </a:p>
          <a:p>
            <a:endParaRPr lang="en-US" sz="3200" dirty="0"/>
          </a:p>
          <a:p>
            <a:r>
              <a:rPr lang="en-US" sz="3200" dirty="0"/>
              <a:t>For Executing the script used</a:t>
            </a:r>
          </a:p>
          <a:p>
            <a:pPr marL="0" indent="0">
              <a:buNone/>
            </a:pPr>
            <a:r>
              <a:rPr lang="en-US" sz="3200" dirty="0"/>
              <a:t> 	     </a:t>
            </a:r>
            <a:r>
              <a:rPr lang="en-US" sz="3200" b="1" dirty="0" err="1"/>
              <a:t>Jupyter</a:t>
            </a:r>
            <a:r>
              <a:rPr lang="en-US" sz="3200" b="1" dirty="0"/>
              <a:t> Notebook </a:t>
            </a:r>
          </a:p>
          <a:p>
            <a:endParaRPr lang="en-US" sz="3200" b="1" dirty="0"/>
          </a:p>
          <a:p>
            <a:r>
              <a:rPr lang="en-US" sz="3200" b="1" dirty="0"/>
              <a:t>Dataset</a:t>
            </a:r>
            <a:r>
              <a:rPr lang="en-US" sz="3200" dirty="0"/>
              <a:t> </a:t>
            </a:r>
            <a:r>
              <a:rPr lang="en-US" sz="3200" b="1" dirty="0"/>
              <a:t>references</a:t>
            </a:r>
            <a:r>
              <a:rPr lang="en-US" sz="3200" dirty="0"/>
              <a:t> :</a:t>
            </a:r>
            <a:r>
              <a:rPr lang="en-US" sz="3200" dirty="0">
                <a:hlinkClick r:id="rId2"/>
              </a:rPr>
              <a:t>India: Coronavirus Pandemic Country Profile - Our World in Data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C91431-FBBC-08ED-9603-B2D2785D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04" y="355818"/>
            <a:ext cx="4535127" cy="1303867"/>
          </a:xfrm>
        </p:spPr>
        <p:txBody>
          <a:bodyPr>
            <a:normAutofit/>
          </a:bodyPr>
          <a:lstStyle/>
          <a:p>
            <a:r>
              <a:rPr lang="en-US" b="1" u="sng" dirty="0"/>
              <a:t>Core</a:t>
            </a:r>
            <a:r>
              <a:rPr lang="en-US" u="sng" dirty="0"/>
              <a:t> </a:t>
            </a:r>
            <a:r>
              <a:rPr lang="en-US" b="1" u="sng" dirty="0"/>
              <a:t>Components</a:t>
            </a:r>
            <a:r>
              <a:rPr lang="en-US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0258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9DA9-C1BD-908B-AF4E-16381EC1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-308293"/>
            <a:ext cx="12049760" cy="1325563"/>
          </a:xfrm>
        </p:spPr>
        <p:txBody>
          <a:bodyPr/>
          <a:lstStyle/>
          <a:p>
            <a:r>
              <a:rPr lang="en-US" b="1" u="sng" dirty="0"/>
              <a:t>DATASET INFORMATION: </a:t>
            </a:r>
            <a:r>
              <a:rPr lang="en-US" dirty="0"/>
              <a:t>5837 Records, 12Columns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0D96F-D1A4-A0F7-5E84-2D6F7D51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65" y="621030"/>
            <a:ext cx="8667750" cy="42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9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F601-69CD-CBD6-5459-DB7BF8F9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635"/>
            <a:ext cx="3611880" cy="1325563"/>
          </a:xfrm>
        </p:spPr>
        <p:txBody>
          <a:bodyPr/>
          <a:lstStyle/>
          <a:p>
            <a:r>
              <a:rPr lang="en-US" b="1" u="sng" dirty="0"/>
              <a:t>Sample Data: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4886B-25E7-AEAE-06C0-B1642A7CD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61" y="697865"/>
            <a:ext cx="11135359" cy="335597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3781C-0796-8374-3C33-11180F522666}"/>
              </a:ext>
            </a:extLst>
          </p:cNvPr>
          <p:cNvSpPr txBox="1">
            <a:spLocks/>
          </p:cNvSpPr>
          <p:nvPr/>
        </p:nvSpPr>
        <p:spPr>
          <a:xfrm>
            <a:off x="162560" y="3942080"/>
            <a:ext cx="4790440" cy="1301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Pre-Processing Data: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7FFAAC-268F-30AB-EBE8-2BA6E488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4880610"/>
            <a:ext cx="6629400" cy="18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6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60D8-05C9-7224-6E7B-E060754B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0" y="2376805"/>
            <a:ext cx="387604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522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Netflix Trend 2019</vt:lpstr>
      <vt:lpstr>PowerPoint Presentation</vt:lpstr>
      <vt:lpstr>Objective:</vt:lpstr>
      <vt:lpstr>Core Components:</vt:lpstr>
      <vt:lpstr>DATASET INFORMATION: 5837 Records, 12Columns</vt:lpstr>
      <vt:lpstr>Sample Data: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Trend 2019</dc:title>
  <dc:creator>Koyya, Venu Sai Ram</dc:creator>
  <cp:lastModifiedBy>Koyya, Venu Sai Ram</cp:lastModifiedBy>
  <cp:revision>1</cp:revision>
  <dcterms:created xsi:type="dcterms:W3CDTF">2022-12-16T06:35:51Z</dcterms:created>
  <dcterms:modified xsi:type="dcterms:W3CDTF">2023-10-01T16:51:08Z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2022-12-16T07:14:21Z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874034ee-c40b-4727-a81a-097e0c3bc5f4</vt:lpwstr>
  </property>
  <property fmtid="{D5CDD505-2E9C-101B-9397-08002B2CF9AE}" pid="8" name="MSIP_Label_defa4170-0d19-0005-0004-bc88714345d2_ContentBits">
    <vt:lpwstr>0</vt:lpwstr>
  </property>
</Properties>
</file>