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yya, Venu Sai Ram" userId="b8fe281d-63f7-4d6a-9b94-9598b8710385" providerId="ADAL" clId="{2F69B2B7-54D1-4228-89FA-0B6E7D3FC35F}"/>
    <pc:docChg chg="custSel addSld modSld">
      <pc:chgData name="Koyya, Venu Sai Ram" userId="b8fe281d-63f7-4d6a-9b94-9598b8710385" providerId="ADAL" clId="{2F69B2B7-54D1-4228-89FA-0B6E7D3FC35F}" dt="2022-11-14T21:00:48.714" v="52" actId="14100"/>
      <pc:docMkLst>
        <pc:docMk/>
      </pc:docMkLst>
      <pc:sldChg chg="addSp delSp modSp mod">
        <pc:chgData name="Koyya, Venu Sai Ram" userId="b8fe281d-63f7-4d6a-9b94-9598b8710385" providerId="ADAL" clId="{2F69B2B7-54D1-4228-89FA-0B6E7D3FC35F}" dt="2022-11-14T21:00:48.714" v="52" actId="14100"/>
        <pc:sldMkLst>
          <pc:docMk/>
          <pc:sldMk cId="3527712359" sldId="258"/>
        </pc:sldMkLst>
        <pc:spChg chg="add del mod">
          <ac:chgData name="Koyya, Venu Sai Ram" userId="b8fe281d-63f7-4d6a-9b94-9598b8710385" providerId="ADAL" clId="{2F69B2B7-54D1-4228-89FA-0B6E7D3FC35F}" dt="2022-11-14T21:00:37.786" v="50" actId="478"/>
          <ac:spMkLst>
            <pc:docMk/>
            <pc:sldMk cId="3527712359" sldId="258"/>
            <ac:spMk id="6" creationId="{73BCF09E-4256-D6E3-68DD-4CA182D91AE3}"/>
          </ac:spMkLst>
        </pc:spChg>
        <pc:picChg chg="add mod">
          <ac:chgData name="Koyya, Venu Sai Ram" userId="b8fe281d-63f7-4d6a-9b94-9598b8710385" providerId="ADAL" clId="{2F69B2B7-54D1-4228-89FA-0B6E7D3FC35F}" dt="2022-11-14T21:00:48.714" v="52" actId="14100"/>
          <ac:picMkLst>
            <pc:docMk/>
            <pc:sldMk cId="3527712359" sldId="258"/>
            <ac:picMk id="3" creationId="{4B8D6A52-E396-1AC0-56D6-C41EBF538980}"/>
          </ac:picMkLst>
        </pc:picChg>
        <pc:picChg chg="del">
          <ac:chgData name="Koyya, Venu Sai Ram" userId="b8fe281d-63f7-4d6a-9b94-9598b8710385" providerId="ADAL" clId="{2F69B2B7-54D1-4228-89FA-0B6E7D3FC35F}" dt="2022-11-14T21:00:18.431" v="47" actId="478"/>
          <ac:picMkLst>
            <pc:docMk/>
            <pc:sldMk cId="3527712359" sldId="258"/>
            <ac:picMk id="5" creationId="{037F29E5-6E67-ED78-86AB-30A896E25CC4}"/>
          </ac:picMkLst>
        </pc:picChg>
      </pc:sldChg>
      <pc:sldChg chg="modSp new mod">
        <pc:chgData name="Koyya, Venu Sai Ram" userId="b8fe281d-63f7-4d6a-9b94-9598b8710385" providerId="ADAL" clId="{2F69B2B7-54D1-4228-89FA-0B6E7D3FC35F}" dt="2022-11-14T20:59:34.401" v="45" actId="255"/>
        <pc:sldMkLst>
          <pc:docMk/>
          <pc:sldMk cId="3767062167" sldId="271"/>
        </pc:sldMkLst>
        <pc:spChg chg="mod">
          <ac:chgData name="Koyya, Venu Sai Ram" userId="b8fe281d-63f7-4d6a-9b94-9598b8710385" providerId="ADAL" clId="{2F69B2B7-54D1-4228-89FA-0B6E7D3FC35F}" dt="2022-11-14T20:58:38.405" v="15" actId="20577"/>
          <ac:spMkLst>
            <pc:docMk/>
            <pc:sldMk cId="3767062167" sldId="271"/>
            <ac:spMk id="2" creationId="{3D375F71-69E9-C3EE-A2F1-E5800E6AFF3A}"/>
          </ac:spMkLst>
        </pc:spChg>
        <pc:spChg chg="mod">
          <ac:chgData name="Koyya, Venu Sai Ram" userId="b8fe281d-63f7-4d6a-9b94-9598b8710385" providerId="ADAL" clId="{2F69B2B7-54D1-4228-89FA-0B6E7D3FC35F}" dt="2022-11-14T20:59:34.401" v="45" actId="255"/>
          <ac:spMkLst>
            <pc:docMk/>
            <pc:sldMk cId="3767062167" sldId="271"/>
            <ac:spMk id="3" creationId="{B0FC9A9B-90AA-9626-0206-9663991E81C1}"/>
          </ac:spMkLst>
        </pc:spChg>
      </pc:sldChg>
    </pc:docChg>
  </pc:docChgLst>
  <pc:docChgLst>
    <pc:chgData name="Koyya, Venu Sai Ram" userId="b8fe281d-63f7-4d6a-9b94-9598b8710385" providerId="ADAL" clId="{9507E739-415D-4BFB-B77A-FD636F9BC1F4}"/>
    <pc:docChg chg="delSld">
      <pc:chgData name="Koyya, Venu Sai Ram" userId="b8fe281d-63f7-4d6a-9b94-9598b8710385" providerId="ADAL" clId="{9507E739-415D-4BFB-B77A-FD636F9BC1F4}" dt="2023-02-06T03:11:34.070" v="0" actId="2696"/>
      <pc:docMkLst>
        <pc:docMk/>
      </pc:docMkLst>
      <pc:sldChg chg="del">
        <pc:chgData name="Koyya, Venu Sai Ram" userId="b8fe281d-63f7-4d6a-9b94-9598b8710385" providerId="ADAL" clId="{9507E739-415D-4BFB-B77A-FD636F9BC1F4}" dt="2023-02-06T03:11:34.070" v="0" actId="2696"/>
        <pc:sldMkLst>
          <pc:docMk/>
          <pc:sldMk cId="376706216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8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065E56-2FF0-43C6-9C10-C7F87AF1BA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8597B9-EF95-4A83-94CA-EDB5DAA30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CFC5-E8FB-463A-515B-033BF6BE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9548"/>
          </a:xfrm>
        </p:spPr>
        <p:txBody>
          <a:bodyPr/>
          <a:lstStyle/>
          <a:p>
            <a:r>
              <a:rPr lang="en-US" dirty="0"/>
              <a:t>     Top Selling Books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21D92-409C-0B22-CD9F-AFD1BF498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Domine:</a:t>
            </a:r>
            <a:r>
              <a:rPr lang="en-US" b="1" dirty="0"/>
              <a:t>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D521-CF48-EADA-2AF4-B7FD392A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157"/>
            <a:ext cx="6187440" cy="597317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case:5 - Which author's books were more popular each year?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1D9D3-637B-2144-84FA-826C76C6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61"/>
            <a:ext cx="7251700" cy="3355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E9C7D-BCA1-03EB-1D07-BB7D03A5C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5601"/>
            <a:ext cx="7543800" cy="3238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BB374-AF08-A3CC-CAB6-8071BDA35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580" y="3505200"/>
            <a:ext cx="6935787" cy="389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85AEA8-7065-407D-3BA5-D9791E04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580" y="335280"/>
            <a:ext cx="6935786" cy="32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69EBB-64C3-3C0A-9CDE-97F4CF18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99" y="201084"/>
            <a:ext cx="8982075" cy="2770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9426B-F92A-DC0C-523E-F400AF1C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2971800"/>
            <a:ext cx="898207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7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B087-B063-46A0-D904-212C542E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877"/>
            <a:ext cx="10058400" cy="702303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case:6 - To find the correlation of all the columns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C4D6-4BC7-D297-7867-232F04F7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8901"/>
            <a:ext cx="10058399" cy="32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BE0D-721B-B536-3B85-84B1E437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723"/>
            <a:ext cx="8341360" cy="4957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case:7 - How many of the author's books have been sold?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E4700-3CC7-D2CB-0399-062B7D4E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942975"/>
            <a:ext cx="10071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0031-E72E-47ED-DF9E-370712E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0720" cy="383957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case:8-Which book have highest rating?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8273-79BC-0BC8-55E9-A1D18C4F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244600"/>
            <a:ext cx="10326688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282E-53FE-BEF3-D24B-5F8B1B3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851243"/>
            <a:ext cx="10058400" cy="1450757"/>
          </a:xfrm>
        </p:spPr>
        <p:txBody>
          <a:bodyPr/>
          <a:lstStyle/>
          <a:p>
            <a:r>
              <a:rPr lang="en-US"/>
              <a:t>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2719-DED6-5A02-D58F-9FD8554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038A-42A9-B78F-9A31-B25640BE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1)How has the distribution of best-selling fiction and nonfiction books evolved throughout time?</a:t>
            </a:r>
          </a:p>
          <a:p>
            <a:r>
              <a:rPr lang="en-US" dirty="0">
                <a:latin typeface="Inter"/>
              </a:rPr>
              <a:t>2) See what the reviews of different genres are trending for each year?</a:t>
            </a:r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Inter"/>
              </a:rPr>
              <a:t>3</a:t>
            </a:r>
            <a:r>
              <a:rPr lang="en-US" b="0" i="0" dirty="0">
                <a:effectLst/>
                <a:latin typeface="Inter"/>
              </a:rPr>
              <a:t>)</a:t>
            </a:r>
            <a:r>
              <a:rPr lang="en-US" dirty="0">
                <a:latin typeface="Inter"/>
              </a:rPr>
              <a:t> To determine which genres have the highest annual costs?</a:t>
            </a:r>
          </a:p>
          <a:p>
            <a:r>
              <a:rPr lang="en-US" dirty="0">
                <a:latin typeface="Inter"/>
              </a:rPr>
              <a:t>4) Find the user ratings for each year's genres?</a:t>
            </a:r>
          </a:p>
          <a:p>
            <a:r>
              <a:rPr lang="en-US" dirty="0">
                <a:latin typeface="Inter"/>
              </a:rPr>
              <a:t>5) Which author's books were more popular each year?</a:t>
            </a:r>
          </a:p>
          <a:p>
            <a:r>
              <a:rPr lang="en-US" dirty="0">
                <a:latin typeface="Inter"/>
              </a:rPr>
              <a:t>6)To find the correlation of all the columns ?</a:t>
            </a:r>
          </a:p>
          <a:p>
            <a:r>
              <a:rPr lang="en-US" dirty="0">
                <a:latin typeface="Inter"/>
              </a:rPr>
              <a:t>7) How many of the author's books have been sold?</a:t>
            </a:r>
          </a:p>
          <a:p>
            <a:r>
              <a:rPr lang="en-US" dirty="0">
                <a:latin typeface="Inter"/>
              </a:rPr>
              <a:t>8)Which book have highest rating?</a:t>
            </a:r>
          </a:p>
        </p:txBody>
      </p:sp>
    </p:spTree>
    <p:extLst>
      <p:ext uri="{BB962C8B-B14F-4D97-AF65-F5344CB8AC3E}">
        <p14:creationId xmlns:p14="http://schemas.microsoft.com/office/powerpoint/2010/main" val="358756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9F75F-601B-1675-70C7-DA2B7D1A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596901"/>
            <a:ext cx="6908800" cy="4902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8D6A52-E396-1AC0-56D6-C41EBF5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622300"/>
            <a:ext cx="4629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EFBA9-0D5A-6D3A-E6E1-F85DBAF3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0"/>
            <a:ext cx="5397500" cy="3487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29B72-C5D7-A7A7-6AE5-1C247060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9" y="139700"/>
            <a:ext cx="6515098" cy="3487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7658C-27C5-B459-1213-F6B57F5E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654801" cy="313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1CB1BC-0DFF-DC02-C66D-83331524C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298" y="3487739"/>
            <a:ext cx="5588001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0F32-344D-8704-8431-B370FE1C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D2FA-5D78-2569-D824-474D3FBA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103CB-D8B6-C9E3-5347-5FEB3232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6784340" cy="6309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77E66-CAC2-725A-4004-67B4B39C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190500"/>
            <a:ext cx="553466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D91-91C0-39C1-5DB0-9DAF8070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54523"/>
            <a:ext cx="11714480" cy="993557"/>
          </a:xfrm>
        </p:spPr>
        <p:txBody>
          <a:bodyPr>
            <a:normAutofit/>
          </a:bodyPr>
          <a:lstStyle/>
          <a:p>
            <a:r>
              <a:rPr lang="en-US" sz="2000" dirty="0"/>
              <a:t>Case:1 -How has the distribution of best-selling fiction and nonfiction books evolved throughout time?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DD39-FD35-7F81-82DB-2179B6C2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8B210-0A4F-0FB4-3141-CCFEDFFA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9200"/>
            <a:ext cx="1011936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F0B1-8DA3-4DF5-27FB-D1048A17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6999"/>
            <a:ext cx="10058400" cy="1407161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Inter"/>
              </a:rPr>
              <a:t>2) See what the reviews of different genres are trending for each year?</a:t>
            </a:r>
            <a:br>
              <a:rPr lang="en-US" sz="800" b="0" i="0" dirty="0">
                <a:effectLst/>
                <a:latin typeface="Inter"/>
              </a:rPr>
            </a:br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0104F-4ECB-6810-30B6-AA9F8CB4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609600"/>
            <a:ext cx="6124575" cy="56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71E13-FA12-AA25-A0A3-A614A397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60" y="271781"/>
            <a:ext cx="5410200" cy="60477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CF88AD-3490-4929-6956-3883C79120F0}"/>
              </a:ext>
            </a:extLst>
          </p:cNvPr>
          <p:cNvSpPr txBox="1">
            <a:spLocks/>
          </p:cNvSpPr>
          <p:nvPr/>
        </p:nvSpPr>
        <p:spPr>
          <a:xfrm>
            <a:off x="203200" y="2"/>
            <a:ext cx="11714480" cy="538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Case:2 -See what the reviews of different genres are trending for each year?</a:t>
            </a:r>
          </a:p>
        </p:txBody>
      </p:sp>
    </p:spTree>
    <p:extLst>
      <p:ext uri="{BB962C8B-B14F-4D97-AF65-F5344CB8AC3E}">
        <p14:creationId xmlns:p14="http://schemas.microsoft.com/office/powerpoint/2010/main" val="81343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F0F4-8408-B67A-DD86-AE6D8529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54864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Case:3 -To determine which genres have the highest annual costs?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4115F-1BE2-A124-9FF0-E232DE7D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548641"/>
            <a:ext cx="5302250" cy="5788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E1AD1-45FD-4349-11DA-5758A7D2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0" y="548640"/>
            <a:ext cx="5543550" cy="57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4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8F45-7F90-C6C1-5E3C-C80BB672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01840" cy="627797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Case-4:Find the user ratings for each year's genres?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B5DC4-E51E-1AE2-EC0B-5FB2AA7A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99" y="466725"/>
            <a:ext cx="5410200" cy="585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F5583-8CB8-2B72-13C9-5F2F6AC68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627797"/>
            <a:ext cx="5029200" cy="56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6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234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Inter</vt:lpstr>
      <vt:lpstr>Retrospect</vt:lpstr>
      <vt:lpstr>     Top Selling Books </vt:lpstr>
      <vt:lpstr>Problem statement:</vt:lpstr>
      <vt:lpstr>PowerPoint Presentation</vt:lpstr>
      <vt:lpstr>PowerPoint Presentation</vt:lpstr>
      <vt:lpstr>PowerPoint Presentation</vt:lpstr>
      <vt:lpstr>Case:1 -How has the distribution of best-selling fiction and nonfiction books evolved throughout time? </vt:lpstr>
      <vt:lpstr>2) See what the reviews of different genres are trending for each year? </vt:lpstr>
      <vt:lpstr>Case:3 -To determine which genres have the highest annual costs?</vt:lpstr>
      <vt:lpstr>Case-4:Find the user ratings for each year's genres?</vt:lpstr>
      <vt:lpstr>case:5 - Which author's books were more popular each year?</vt:lpstr>
      <vt:lpstr>PowerPoint Presentation</vt:lpstr>
      <vt:lpstr>case:6 - To find the correlation of all the columns ?</vt:lpstr>
      <vt:lpstr>case:7 - How many of the author's books have been sold?</vt:lpstr>
      <vt:lpstr>case:8-Which book have highest rating?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Top Selling Books </dc:title>
  <dc:creator>Koyya, Venu Sai Ram</dc:creator>
  <cp:lastModifiedBy>Koyya, Venu Sai Ram</cp:lastModifiedBy>
  <cp:revision>1</cp:revision>
  <dcterms:created xsi:type="dcterms:W3CDTF">2022-11-14T03:58:06Z</dcterms:created>
  <dcterms:modified xsi:type="dcterms:W3CDTF">2023-02-06T03:11:37Z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2022-11-14T05:49:54Z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17fedc7e-2351-4b35-90fd-4da284c1d2a9</vt:lpwstr>
  </property>
  <property fmtid="{D5CDD505-2E9C-101B-9397-08002B2CF9AE}" pid="8" name="MSIP_Label_defa4170-0d19-0005-0004-bc88714345d2_ContentBits">
    <vt:lpwstr>0</vt:lpwstr>
  </property>
</Properties>
</file>