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Maven Pro"/>
      <p:regular r:id="rId14"/>
      <p:bold r:id="rId15"/>
    </p:embeddedFont>
    <p:embeddedFont>
      <p:font typeface="Nuni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90kQxxRIoh/imTZ9gNKQkWd5A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a92c9046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a92c9046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7a92c904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7a92c904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3577080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83577080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de0c04a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de0c04a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de0c04a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de0c04a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de0c04ab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de0c04ab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a92c904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7a92c9046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7a92c9046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7a92c9046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7a92c9046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7a92c9046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79ac064baa_0_191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179ac064baa_0_19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179ac064baa_0_19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g179ac064baa_0_19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g179ac064baa_0_19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79ac064baa_0_19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g179ac064baa_0_19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g179ac064baa_0_19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g179ac064baa_0_19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79ac064baa_0_19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g179ac064baa_0_19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g179ac064baa_0_19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g179ac064baa_0_19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g179ac064baa_0_19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79ac064baa_0_19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g179ac064baa_0_19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g179ac064baa_0_19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g179ac064baa_0_19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g179ac064baa_0_19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g179ac064baa_0_191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179ac064baa_0_19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79ac064baa_0_19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g179ac064baa_0_19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79ac064baa_0_19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g179ac064baa_0_19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g179ac064baa_0_19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g179ac064baa_0_19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g179ac064baa_0_19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79ac064baa_0_19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g179ac064baa_0_19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g179ac064baa_0_19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179ac064baa_0_19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179ac064baa_0_19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g179ac064baa_0_19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79ac064baa_0_19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179ac064baa_0_19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g179ac064baa_0_191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179ac064baa_0_191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179ac064baa_0_19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79ac064baa_0_323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179ac064baa_0_3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179ac064baa_0_3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g179ac064baa_0_3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g179ac064baa_0_3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g179ac064baa_0_3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g179ac064baa_0_3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179ac064baa_0_3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g179ac064baa_0_3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g179ac064baa_0_3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g179ac064baa_0_3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g179ac064baa_0_3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g179ac064baa_0_3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179ac064baa_0_3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g179ac064baa_0_3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g179ac064baa_0_3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g179ac064baa_0_3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g179ac064baa_0_3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179ac064baa_0_3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g179ac064baa_0_3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g179ac064baa_0_3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g179ac064baa_0_3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179ac064baa_0_3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g179ac064baa_0_3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g179ac064baa_0_3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g179ac064baa_0_3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g179ac064baa_0_3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g179ac064baa_0_3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179ac064baa_0_3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g179ac064baa_0_3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g179ac064baa_0_3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g179ac064baa_0_3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g179ac064baa_0_3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179ac064baa_0_3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g179ac064baa_0_3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g179ac064baa_0_3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g179ac064baa_0_3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179ac064baa_0_3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g179ac064baa_0_3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g179ac064baa_0_3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g179ac064baa_0_3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g179ac064baa_0_3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g179ac064baa_0_3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179ac064baa_0_3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g179ac064baa_0_3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g179ac064baa_0_3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g179ac064baa_0_3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g179ac064baa_0_3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179ac064baa_0_3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g179ac064baa_0_3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g179ac064baa_0_3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g179ac064baa_0_3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g179ac064baa_0_3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179ac064baa_0_3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g179ac064baa_0_3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g179ac064baa_0_3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g179ac064baa_0_3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179ac064baa_0_3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g179ac064baa_0_3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g179ac064baa_0_3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179ac064baa_0_3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g179ac064baa_0_3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179ac064baa_0_3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g179ac064baa_0_3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g179ac064baa_0_3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g179ac064baa_0_3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g179ac064baa_0_3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179ac064baa_0_3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g179ac064baa_0_3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g179ac064baa_0_3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179ac064baa_0_3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g179ac064baa_0_3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g179ac064baa_0_3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179ac064baa_0_3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g179ac064baa_0_3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g179ac064baa_0_3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g179ac064baa_0_3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g179ac064baa_0_3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179ac064baa_0_3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g179ac064baa_0_3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g179ac064baa_0_3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g179ac064baa_0_3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179ac064baa_0_3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g179ac064baa_0_3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g179ac064baa_0_3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g179ac064baa_0_3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g179ac064baa_0_3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179ac064baa_0_3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g179ac064baa_0_3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g179ac064baa_0_3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g179ac064baa_0_3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g179ac064baa_0_3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g179ac064baa_0_3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179ac064baa_0_3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g179ac064baa_0_3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179ac064baa_0_3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g179ac064baa_0_3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g179ac064baa_0_3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179ac064baa_0_3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g179ac064baa_0_3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g179ac064baa_0_3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g179ac064baa_0_3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179ac064baa_0_3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g179ac064baa_0_3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g179ac064baa_0_3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g179ac064baa_0_3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g179ac064baa_0_3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g179ac064baa_0_3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179ac064baa_0_3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g179ac064baa_0_3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g179ac064baa_0_3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g179ac064baa_0_3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g179ac064baa_0_3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179ac064baa_0_3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g179ac064baa_0_3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g179ac064baa_0_3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g179ac064baa_0_3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g179ac064baa_0_3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179ac064baa_0_3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g179ac064baa_0_3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g179ac064baa_0_3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g179ac064baa_0_3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179ac064baa_0_3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g179ac064baa_0_3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g179ac064baa_0_3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g179ac064baa_0_3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g179ac064baa_0_323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179ac064baa_0_323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g179ac064baa_0_32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9ac064baa_0_45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79ac064baa_0_4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g179ac064baa_0_4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g179ac064baa_0_4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g179ac064baa_0_4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g179ac064baa_0_4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179ac064baa_0_231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179ac064baa_0_23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179ac064baa_0_23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g179ac064baa_0_23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g179ac064baa_0_23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179ac064baa_0_23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g179ac064baa_0_23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g179ac064baa_0_23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g179ac064baa_0_23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179ac064baa_0_23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g179ac064baa_0_23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g179ac064baa_0_23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g179ac064baa_0_23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g179ac064baa_0_231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179ac064baa_0_23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179ac064baa_0_23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g179ac064baa_0_23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g179ac064baa_0_23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179ac064baa_0_23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g179ac064baa_0_23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g179ac064baa_0_23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g179ac064baa_0_23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179ac064baa_0_23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g179ac064baa_0_23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g179ac064baa_0_23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g179ac064baa_0_23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g179ac064baa_0_23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179ac064baa_0_23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g179ac064baa_0_23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g179ac064baa_0_23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g179ac064baa_0_23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g179ac064baa_0_23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g179ac064baa_0_231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179ac064baa_0_23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179ac064baa_0_26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179ac064baa_0_26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79ac064baa_0_26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179ac064baa_0_26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79ac064baa_0_266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g179ac064baa_0_26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79ac064baa_0_27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179ac064baa_0_27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179ac064baa_0_27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179ac064baa_0_27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79ac064baa_0_273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179ac064baa_0_273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79ac064baa_0_27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79ac064baa_0_28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179ac064baa_0_28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179ac064baa_0_28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179ac064baa_0_281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79ac064baa_0_28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79ac064baa_0_28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179ac064baa_0_28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179ac064baa_0_2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g179ac064baa_0_28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79ac064baa_0_28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g179ac064baa_0_28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179ac064baa_0_294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179ac064baa_0_29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179ac064baa_0_29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g179ac064baa_0_29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g179ac064baa_0_29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g179ac064baa_0_294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179ac064baa_0_29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g179ac064baa_0_29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g179ac064baa_0_29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g179ac064baa_0_29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179ac064baa_0_29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g179ac064baa_0_29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g179ac064baa_0_294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179ac064baa_0_29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179ac064baa_0_30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179ac064baa_0_30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g179ac064baa_0_30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g179ac064baa_0_30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79ac064baa_0_30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g179ac064baa_0_30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g179ac064baa_0_30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179ac064baa_0_317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179ac064baa_0_3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g179ac064baa_0_3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g179ac064baa_0_317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g179ac064baa_0_31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79ac064baa_0_1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g179ac064baa_0_1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179ac064baa_0_18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B7B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/>
          <p:nvPr/>
        </p:nvSpPr>
        <p:spPr>
          <a:xfrm rot="10800000" flipH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"/>
          <p:cNvSpPr/>
          <p:nvPr/>
        </p:nvSpPr>
        <p:spPr>
          <a:xfrm rot="10800000" flipH="1">
            <a:off x="1246925" y="-479"/>
            <a:ext cx="9468701" cy="6858478"/>
          </a:xfrm>
          <a:custGeom>
            <a:avLst/>
            <a:gdLst/>
            <a:ahLst/>
            <a:cxnLst/>
            <a:rect l="l" t="t" r="r" b="b"/>
            <a:pathLst>
              <a:path w="8078051" h="5829300" extrusionOk="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"/>
          <p:cNvSpPr/>
          <p:nvPr/>
        </p:nvSpPr>
        <p:spPr>
          <a:xfrm rot="10800000" flipH="1">
            <a:off x="-1" y="-479"/>
            <a:ext cx="9324977" cy="6858479"/>
          </a:xfrm>
          <a:custGeom>
            <a:avLst/>
            <a:gdLst/>
            <a:ahLst/>
            <a:cxnLst/>
            <a:rect l="l" t="t" r="r" b="b"/>
            <a:pathLst>
              <a:path w="9324977" h="6858479" extrusionOk="0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"/>
          <p:cNvSpPr txBox="1"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Data Exploration &amp; Visualization</a:t>
            </a:r>
            <a:endParaRPr/>
          </a:p>
        </p:txBody>
      </p:sp>
      <p:sp>
        <p:nvSpPr>
          <p:cNvPr id="287" name="Google Shape;287;p1"/>
          <p:cNvSpPr txBox="1"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VINEET REDDY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100741272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17a92c9046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626" y="1488400"/>
            <a:ext cx="6686276" cy="52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7a92c9046a_0_33"/>
          <p:cNvSpPr txBox="1">
            <a:spLocks noGrp="1"/>
          </p:cNvSpPr>
          <p:nvPr>
            <p:ph type="title"/>
          </p:nvPr>
        </p:nvSpPr>
        <p:spPr>
          <a:xfrm>
            <a:off x="1205713" y="156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HISTOGRAM SHOWS THE VOLUME WITH THE OPEN AND CLOSE SALES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a92c9046a_0_39"/>
          <p:cNvSpPr txBox="1">
            <a:spLocks noGrp="1"/>
          </p:cNvSpPr>
          <p:nvPr>
            <p:ph type="title"/>
          </p:nvPr>
        </p:nvSpPr>
        <p:spPr>
          <a:xfrm>
            <a:off x="1622813" y="17915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HISTOGRAM SHOWS VOLUME WITH THE HIGH AND LOW SALES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64" name="Google Shape;364;g17a92c9046a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950" y="1511450"/>
            <a:ext cx="6763824" cy="52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"/>
          <p:cNvSpPr/>
          <p:nvPr/>
        </p:nvSpPr>
        <p:spPr>
          <a:xfrm>
            <a:off x="559125" y="-3339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"/>
          <p:cNvSpPr txBox="1">
            <a:spLocks noGrp="1"/>
          </p:cNvSpPr>
          <p:nvPr>
            <p:ph type="title"/>
          </p:nvPr>
        </p:nvSpPr>
        <p:spPr>
          <a:xfrm>
            <a:off x="1738425" y="12925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Columns Description</a:t>
            </a:r>
            <a:endParaRPr/>
          </a:p>
        </p:txBody>
      </p:sp>
      <p:pic>
        <p:nvPicPr>
          <p:cNvPr id="298" name="Google Shape;2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125" y="3635350"/>
            <a:ext cx="8843200" cy="32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"/>
          <p:cNvSpPr txBox="1">
            <a:spLocks noGrp="1"/>
          </p:cNvSpPr>
          <p:nvPr>
            <p:ph type="body" idx="1"/>
          </p:nvPr>
        </p:nvSpPr>
        <p:spPr>
          <a:xfrm>
            <a:off x="204375" y="1886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286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data is about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MICROSOFT STOCKS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this data was from Open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data initially had 10.1K Rows and 14 Columns. After carefully looking at dataset, and doing data manipulation and adding two more columns, final dataset now has 3.1K Rows and 7 Columns. Below is the preview,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577080d5_0_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183577080d5_0_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83577080d5_0_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83577080d5_0_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83577080d5_0_5"/>
          <p:cNvSpPr/>
          <p:nvPr/>
        </p:nvSpPr>
        <p:spPr>
          <a:xfrm>
            <a:off x="559125" y="-3339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83577080d5_0_5"/>
          <p:cNvSpPr txBox="1">
            <a:spLocks noGrp="1"/>
          </p:cNvSpPr>
          <p:nvPr>
            <p:ph type="title"/>
          </p:nvPr>
        </p:nvSpPr>
        <p:spPr>
          <a:xfrm>
            <a:off x="1738400" y="12925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Columns Description</a:t>
            </a:r>
            <a:endParaRPr/>
          </a:p>
        </p:txBody>
      </p:sp>
      <p:sp>
        <p:nvSpPr>
          <p:cNvPr id="310" name="Google Shape;310;g183577080d5_0_5"/>
          <p:cNvSpPr txBox="1">
            <a:spLocks noGrp="1"/>
          </p:cNvSpPr>
          <p:nvPr>
            <p:ph type="body" idx="1"/>
          </p:nvPr>
        </p:nvSpPr>
        <p:spPr>
          <a:xfrm>
            <a:off x="1603050" y="23827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DATE: Represents the date of the stocks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/>
              <a:t>HIGH: Range of the stocks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/>
              <a:t>LOW: Range of the stocks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/>
              <a:t>OPEN &amp; CLOSE: Status of the stocks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/>
              <a:t>VOLUME : Volume of the stocks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/>
              <a:t>ADJ CLOSE : Closing rates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de0c04ab1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VCBSJv</a:t>
            </a:r>
            <a:r>
              <a:rPr lang="en-US">
                <a:solidFill>
                  <a:schemeClr val="lt1"/>
                </a:solidFill>
              </a:rPr>
              <a:t>VISUALIZATION OF THE INDEX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" name="Google Shape;316;g14de0c04ab1_0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7" name="Google Shape;317;g14de0c04ab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388700"/>
            <a:ext cx="92964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4de0c04ab1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50" y="2956325"/>
            <a:ext cx="6967200" cy="36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de0c04ab1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VISUALIZATION OF THE UNIQUE COLUMNS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g14de0c04ab1_0_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5" name="Google Shape;325;g14de0c04ab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13" y="1690813"/>
            <a:ext cx="85248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4de0c04ab1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63" y="3202888"/>
            <a:ext cx="86391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de0c04ab1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4de0c04ab1_0_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3" name="Google Shape;333;g14de0c04ab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950" y="229750"/>
            <a:ext cx="6226351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4de0c04ab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125" y="3916004"/>
            <a:ext cx="7662875" cy="294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14de0c04ab1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50" y="94400"/>
            <a:ext cx="4143074" cy="49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17a92c9046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5" y="248150"/>
            <a:ext cx="8553450" cy="21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17a92c9046a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4075" y="2704175"/>
            <a:ext cx="3522101" cy="23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7a92c9046a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025" y="3245575"/>
            <a:ext cx="7810500" cy="3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17a92c9046a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900" y="462399"/>
            <a:ext cx="8318200" cy="593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g17a92c9046a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925" y="171675"/>
            <a:ext cx="8154150" cy="651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Momentum</vt:lpstr>
      <vt:lpstr>Data Exploration &amp; Visualization</vt:lpstr>
      <vt:lpstr>Columns Description</vt:lpstr>
      <vt:lpstr>Columns Description</vt:lpstr>
      <vt:lpstr>VCBSJvVISUALIZATION OF THE INDEX</vt:lpstr>
      <vt:lpstr>VISUALIZATION OF THE UNIQUE COLUMNS</vt:lpstr>
      <vt:lpstr>PowerPoint Presentation</vt:lpstr>
      <vt:lpstr>PowerPoint Presentation</vt:lpstr>
      <vt:lpstr>PowerPoint Presentation</vt:lpstr>
      <vt:lpstr>PowerPoint Presentation</vt:lpstr>
      <vt:lpstr>HISTOGRAM SHOWS THE VOLUME WITH THE OPEN AND CLOSE SALES </vt:lpstr>
      <vt:lpstr>HISTOGRAM SHOWS VOLUME WITH THE HIGH AND LOW SALES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&amp; Visualization</dc:title>
  <dc:creator>MUHAMMAD FARZAN BASHIR (2117560)</dc:creator>
  <cp:lastModifiedBy>19295845085</cp:lastModifiedBy>
  <cp:revision>1</cp:revision>
  <dcterms:created xsi:type="dcterms:W3CDTF">2022-10-24T12:59:18Z</dcterms:created>
  <dcterms:modified xsi:type="dcterms:W3CDTF">2022-11-04T20:45:19Z</dcterms:modified>
</cp:coreProperties>
</file>