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59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aven Pro" panose="020B0604020202020204" charset="0"/>
      <p:regular r:id="rId15"/>
      <p:bold r:id="rId16"/>
    </p:embeddedFont>
    <p:embeddedFont>
      <p:font typeface="Nunito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58gSB/8w//5wEnXYhy4yrZHGd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844CAD-D272-49E4-9FC1-BC36FB3620DA}">
  <a:tblStyle styleId="{CD844CAD-D272-49E4-9FC1-BC36FB3620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839" autoAdjust="0"/>
  </p:normalViewPr>
  <p:slideViewPr>
    <p:cSldViewPr snapToGrid="0">
      <p:cViewPr>
        <p:scale>
          <a:sx n="95" d="100"/>
          <a:sy n="95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ka, Balarama Krishnaiah" userId="ff189648-42d2-4033-8183-bf4b5bb88c62" providerId="ADAL" clId="{38B79FAC-2010-4019-8E98-ABDA70D7AB5C}"/>
    <pc:docChg chg="addSld modSld sldOrd">
      <pc:chgData name="Kaka, Balarama Krishnaiah" userId="ff189648-42d2-4033-8183-bf4b5bb88c62" providerId="ADAL" clId="{38B79FAC-2010-4019-8E98-ABDA70D7AB5C}" dt="2022-10-28T23:06:51.017" v="131" actId="14100"/>
      <pc:docMkLst>
        <pc:docMk/>
      </pc:docMkLst>
      <pc:sldChg chg="modSp mod">
        <pc:chgData name="Kaka, Balarama Krishnaiah" userId="ff189648-42d2-4033-8183-bf4b5bb88c62" providerId="ADAL" clId="{38B79FAC-2010-4019-8E98-ABDA70D7AB5C}" dt="2022-10-28T22:25:55.802" v="85" actId="20577"/>
        <pc:sldMkLst>
          <pc:docMk/>
          <pc:sldMk cId="0" sldId="257"/>
        </pc:sldMkLst>
        <pc:spChg chg="mod">
          <ac:chgData name="Kaka, Balarama Krishnaiah" userId="ff189648-42d2-4033-8183-bf4b5bb88c62" providerId="ADAL" clId="{38B79FAC-2010-4019-8E98-ABDA70D7AB5C}" dt="2022-10-28T22:25:55.802" v="85" actId="20577"/>
          <ac:spMkLst>
            <pc:docMk/>
            <pc:sldMk cId="0" sldId="257"/>
            <ac:spMk id="298" creationId="{00000000-0000-0000-0000-000000000000}"/>
          </ac:spMkLst>
        </pc:spChg>
      </pc:sldChg>
      <pc:sldChg chg="ord modNotes">
        <pc:chgData name="Kaka, Balarama Krishnaiah" userId="ff189648-42d2-4033-8183-bf4b5bb88c62" providerId="ADAL" clId="{38B79FAC-2010-4019-8E98-ABDA70D7AB5C}" dt="2022-10-28T23:06:35.197" v="127"/>
        <pc:sldMkLst>
          <pc:docMk/>
          <pc:sldMk cId="0" sldId="259"/>
        </pc:sldMkLst>
      </pc:sldChg>
      <pc:sldChg chg="modSp mod">
        <pc:chgData name="Kaka, Balarama Krishnaiah" userId="ff189648-42d2-4033-8183-bf4b5bb88c62" providerId="ADAL" clId="{38B79FAC-2010-4019-8E98-ABDA70D7AB5C}" dt="2022-10-28T22:24:20.536" v="43" actId="1076"/>
        <pc:sldMkLst>
          <pc:docMk/>
          <pc:sldMk cId="0" sldId="260"/>
        </pc:sldMkLst>
        <pc:picChg chg="mod">
          <ac:chgData name="Kaka, Balarama Krishnaiah" userId="ff189648-42d2-4033-8183-bf4b5bb88c62" providerId="ADAL" clId="{38B79FAC-2010-4019-8E98-ABDA70D7AB5C}" dt="2022-10-28T22:24:20.536" v="43" actId="1076"/>
          <ac:picMkLst>
            <pc:docMk/>
            <pc:sldMk cId="0" sldId="260"/>
            <ac:picMk id="331" creationId="{00000000-0000-0000-0000-000000000000}"/>
          </ac:picMkLst>
        </pc:picChg>
      </pc:sldChg>
      <pc:sldChg chg="modSp mod">
        <pc:chgData name="Kaka, Balarama Krishnaiah" userId="ff189648-42d2-4033-8183-bf4b5bb88c62" providerId="ADAL" clId="{38B79FAC-2010-4019-8E98-ABDA70D7AB5C}" dt="2022-10-28T23:06:51.017" v="131" actId="14100"/>
        <pc:sldMkLst>
          <pc:docMk/>
          <pc:sldMk cId="0" sldId="261"/>
        </pc:sldMkLst>
        <pc:picChg chg="mod">
          <ac:chgData name="Kaka, Balarama Krishnaiah" userId="ff189648-42d2-4033-8183-bf4b5bb88c62" providerId="ADAL" clId="{38B79FAC-2010-4019-8E98-ABDA70D7AB5C}" dt="2022-10-28T23:06:51.017" v="131" actId="14100"/>
          <ac:picMkLst>
            <pc:docMk/>
            <pc:sldMk cId="0" sldId="261"/>
            <ac:picMk id="342" creationId="{00000000-0000-0000-0000-000000000000}"/>
          </ac:picMkLst>
        </pc:picChg>
      </pc:sldChg>
      <pc:sldChg chg="modSp mod ord">
        <pc:chgData name="Kaka, Balarama Krishnaiah" userId="ff189648-42d2-4033-8183-bf4b5bb88c62" providerId="ADAL" clId="{38B79FAC-2010-4019-8E98-ABDA70D7AB5C}" dt="2022-10-28T23:06:37.069" v="129"/>
        <pc:sldMkLst>
          <pc:docMk/>
          <pc:sldMk cId="0" sldId="262"/>
        </pc:sldMkLst>
        <pc:picChg chg="mod">
          <ac:chgData name="Kaka, Balarama Krishnaiah" userId="ff189648-42d2-4033-8183-bf4b5bb88c62" providerId="ADAL" clId="{38B79FAC-2010-4019-8E98-ABDA70D7AB5C}" dt="2022-10-28T22:55:58.923" v="91" actId="14100"/>
          <ac:picMkLst>
            <pc:docMk/>
            <pc:sldMk cId="0" sldId="262"/>
            <ac:picMk id="353" creationId="{00000000-0000-0000-0000-000000000000}"/>
          </ac:picMkLst>
        </pc:picChg>
      </pc:sldChg>
      <pc:sldChg chg="addSp modSp new mod">
        <pc:chgData name="Kaka, Balarama Krishnaiah" userId="ff189648-42d2-4033-8183-bf4b5bb88c62" providerId="ADAL" clId="{38B79FAC-2010-4019-8E98-ABDA70D7AB5C}" dt="2022-10-28T23:06:09.468" v="123" actId="14100"/>
        <pc:sldMkLst>
          <pc:docMk/>
          <pc:sldMk cId="2515062136" sldId="263"/>
        </pc:sldMkLst>
        <pc:spChg chg="mod">
          <ac:chgData name="Kaka, Balarama Krishnaiah" userId="ff189648-42d2-4033-8183-bf4b5bb88c62" providerId="ADAL" clId="{38B79FAC-2010-4019-8E98-ABDA70D7AB5C}" dt="2022-10-28T23:05:29.285" v="117" actId="20577"/>
          <ac:spMkLst>
            <pc:docMk/>
            <pc:sldMk cId="2515062136" sldId="263"/>
            <ac:spMk id="2" creationId="{337A71E1-C43F-1D08-84B7-A4BAC3F1F563}"/>
          </ac:spMkLst>
        </pc:spChg>
        <pc:spChg chg="mod">
          <ac:chgData name="Kaka, Balarama Krishnaiah" userId="ff189648-42d2-4033-8183-bf4b5bb88c62" providerId="ADAL" clId="{38B79FAC-2010-4019-8E98-ABDA70D7AB5C}" dt="2022-10-28T23:05:53.523" v="120" actId="14100"/>
          <ac:spMkLst>
            <pc:docMk/>
            <pc:sldMk cId="2515062136" sldId="263"/>
            <ac:spMk id="3" creationId="{0A7A0068-47FB-6B9F-96D7-1792C73712BA}"/>
          </ac:spMkLst>
        </pc:spChg>
        <pc:picChg chg="add mod">
          <ac:chgData name="Kaka, Balarama Krishnaiah" userId="ff189648-42d2-4033-8183-bf4b5bb88c62" providerId="ADAL" clId="{38B79FAC-2010-4019-8E98-ABDA70D7AB5C}" dt="2022-10-28T23:06:09.468" v="123" actId="14100"/>
          <ac:picMkLst>
            <pc:docMk/>
            <pc:sldMk cId="2515062136" sldId="263"/>
            <ac:picMk id="5" creationId="{66691121-2752-272C-A0A4-7666E318D0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9ac064baa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179ac064baa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dd7d96505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14dd7d96505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dd7d9650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14dd7d9650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9ac064b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79ac064b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179ac064baa_0_191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179ac064baa_0_19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179ac064baa_0_191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g179ac064baa_0_191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g179ac064baa_0_191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179ac064baa_0_191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g179ac064baa_0_191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g179ac064baa_0_191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g179ac064baa_0_191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179ac064baa_0_191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g179ac064baa_0_191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g179ac064baa_0_19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g179ac064baa_0_191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g179ac064baa_0_191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179ac064baa_0_191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g179ac064baa_0_191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g179ac064baa_0_191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g179ac064baa_0_191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g179ac064baa_0_191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g179ac064baa_0_191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179ac064baa_0_191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179ac064baa_0_19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g179ac064baa_0_191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179ac064baa_0_191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g179ac064baa_0_191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g179ac064baa_0_191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g179ac064baa_0_191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g179ac064baa_0_191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179ac064baa_0_19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g179ac064baa_0_191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g179ac064baa_0_191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179ac064baa_0_19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179ac064baa_0_191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g179ac064baa_0_191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179ac064baa_0_191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179ac064baa_0_191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g179ac064baa_0_191"/>
          <p:cNvSpPr txBox="1">
            <a:spLocks noGrp="1"/>
          </p:cNvSpPr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179ac064baa_0_191"/>
          <p:cNvSpPr txBox="1">
            <a:spLocks noGrp="1"/>
          </p:cNvSpPr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179ac064baa_0_19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179ac064baa_0_323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179ac064baa_0_3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179ac064baa_0_3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g179ac064baa_0_3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g179ac064baa_0_3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g179ac064baa_0_3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g179ac064baa_0_3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179ac064baa_0_3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g179ac064baa_0_3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g179ac064baa_0_3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g179ac064baa_0_3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g179ac064baa_0_3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g179ac064baa_0_3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179ac064baa_0_3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g179ac064baa_0_3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g179ac064baa_0_3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g179ac064baa_0_3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g179ac064baa_0_3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179ac064baa_0_3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g179ac064baa_0_3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g179ac064baa_0_3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g179ac064baa_0_3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179ac064baa_0_3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g179ac064baa_0_3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g179ac064baa_0_3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g179ac064baa_0_3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g179ac064baa_0_3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g179ac064baa_0_3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179ac064baa_0_3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g179ac064baa_0_3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g179ac064baa_0_3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g179ac064baa_0_3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g179ac064baa_0_3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179ac064baa_0_3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g179ac064baa_0_3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g179ac064baa_0_3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g179ac064baa_0_3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179ac064baa_0_3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g179ac064baa_0_3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g179ac064baa_0_3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g179ac064baa_0_3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g179ac064baa_0_3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g179ac064baa_0_3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179ac064baa_0_3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g179ac064baa_0_3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g179ac064baa_0_3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g179ac064baa_0_3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g179ac064baa_0_3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179ac064baa_0_3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g179ac064baa_0_3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g179ac064baa_0_3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g179ac064baa_0_3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g179ac064baa_0_3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179ac064baa_0_3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g179ac064baa_0_3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g179ac064baa_0_3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g179ac064baa_0_3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179ac064baa_0_3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g179ac064baa_0_3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g179ac064baa_0_3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g179ac064baa_0_3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g179ac064baa_0_3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179ac064baa_0_3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g179ac064baa_0_3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g179ac064baa_0_3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g179ac064baa_0_3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g179ac064baa_0_3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179ac064baa_0_3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g179ac064baa_0_3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g179ac064baa_0_3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g179ac064baa_0_3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g179ac064baa_0_3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g179ac064baa_0_3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179ac064baa_0_3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g179ac064baa_0_3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g179ac064baa_0_3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g179ac064baa_0_3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g179ac064baa_0_3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179ac064baa_0_3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g179ac064baa_0_3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g179ac064baa_0_3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g179ac064baa_0_3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179ac064baa_0_3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g179ac064baa_0_3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g179ac064baa_0_3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g179ac064baa_0_3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g179ac064baa_0_3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179ac064baa_0_3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g179ac064baa_0_3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g179ac064baa_0_3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g179ac064baa_0_3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g179ac064baa_0_3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g179ac064baa_0_3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179ac064baa_0_3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g179ac064baa_0_3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g179ac064baa_0_3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g179ac064baa_0_3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g179ac064baa_0_3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179ac064baa_0_3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g179ac064baa_0_3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g179ac064baa_0_3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g179ac064baa_0_3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179ac064baa_0_3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g179ac064baa_0_3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g179ac064baa_0_3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g179ac064baa_0_3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g179ac064baa_0_3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g179ac064baa_0_3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179ac064baa_0_3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g179ac064baa_0_3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g179ac064baa_0_3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g179ac064baa_0_3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g179ac064baa_0_3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179ac064baa_0_3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g179ac064baa_0_3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g179ac064baa_0_3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g179ac064baa_0_3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g179ac064baa_0_3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179ac064baa_0_3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g179ac064baa_0_3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g179ac064baa_0_3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g179ac064baa_0_3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179ac064baa_0_3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g179ac064baa_0_3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g179ac064baa_0_3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g179ac064baa_0_3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g179ac064baa_0_323"/>
          <p:cNvSpPr txBox="1">
            <a:spLocks noGrp="1"/>
          </p:cNvSpPr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179ac064baa_0_323"/>
          <p:cNvSpPr txBox="1">
            <a:spLocks noGrp="1"/>
          </p:cNvSpPr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g179ac064baa_0_32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79ac064baa_0_45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79ac064baa_0_4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g179ac064baa_0_4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g179ac064baa_0_4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g179ac064baa_0_4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g179ac064baa_0_4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179ac064baa_0_231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179ac064baa_0_23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179ac064baa_0_23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g179ac064baa_0_23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g179ac064baa_0_23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179ac064baa_0_23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g179ac064baa_0_23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g179ac064baa_0_23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g179ac064baa_0_23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179ac064baa_0_23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g179ac064baa_0_23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g179ac064baa_0_23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g179ac064baa_0_23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g179ac064baa_0_231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179ac064baa_0_23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179ac064baa_0_23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g179ac064baa_0_23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g179ac064baa_0_23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179ac064baa_0_23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g179ac064baa_0_23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g179ac064baa_0_23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g179ac064baa_0_23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179ac064baa_0_23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g179ac064baa_0_23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g179ac064baa_0_23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g179ac064baa_0_23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g179ac064baa_0_23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179ac064baa_0_23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g179ac064baa_0_23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g179ac064baa_0_23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g179ac064baa_0_23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g179ac064baa_0_23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g179ac064baa_0_231"/>
          <p:cNvSpPr txBox="1">
            <a:spLocks noGrp="1"/>
          </p:cNvSpPr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179ac064baa_0_23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179ac064baa_0_26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179ac064baa_0_26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179ac064baa_0_26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g179ac064baa_0_26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179ac064baa_0_266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g179ac064baa_0_266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179ac064baa_0_27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179ac064baa_0_27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179ac064baa_0_27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179ac064baa_0_27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179ac064baa_0_273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g179ac064baa_0_273"/>
          <p:cNvSpPr txBox="1">
            <a:spLocks noGrp="1"/>
          </p:cNvSpPr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179ac064baa_0_273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179ac064baa_0_281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179ac064baa_0_28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179ac064baa_0_28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179ac064baa_0_28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79ac064baa_0_281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179ac064baa_0_28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179ac064baa_0_28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179ac064baa_0_2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g179ac064baa_0_28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79ac064baa_0_287"/>
          <p:cNvSpPr txBox="1">
            <a:spLocks noGrp="1"/>
          </p:cNvSpPr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g179ac064baa_0_28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179ac064baa_0_294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179ac064baa_0_29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179ac064baa_0_29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g179ac064baa_0_29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g179ac064baa_0_29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g179ac064baa_0_294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179ac064baa_0_29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g179ac064baa_0_29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g179ac064baa_0_29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g179ac064baa_0_29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179ac064baa_0_29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g179ac064baa_0_29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g179ac064baa_0_294"/>
          <p:cNvSpPr txBox="1">
            <a:spLocks noGrp="1"/>
          </p:cNvSpPr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g179ac064baa_0_29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179ac064baa_0_30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179ac064baa_0_30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g179ac064baa_0_30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179ac064baa_0_30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79ac064baa_0_309"/>
          <p:cNvSpPr txBox="1">
            <a:spLocks noGrp="1"/>
          </p:cNvSpPr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g179ac064baa_0_309"/>
          <p:cNvSpPr txBox="1">
            <a:spLocks noGrp="1"/>
          </p:cNvSpPr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g179ac064baa_0_309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179ac064baa_0_317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179ac064baa_0_3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g179ac064baa_0_3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g179ac064baa_0_317"/>
          <p:cNvSpPr txBox="1">
            <a:spLocks noGrp="1"/>
          </p:cNvSpPr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g179ac064baa_0_31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79ac064baa_0_1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sz="37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g179ac064baa_0_1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g179ac064baa_0_187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7B7B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/>
          <p:nvPr/>
        </p:nvSpPr>
        <p:spPr>
          <a:xfrm rot="10800000" flipH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"/>
          <p:cNvSpPr/>
          <p:nvPr/>
        </p:nvSpPr>
        <p:spPr>
          <a:xfrm rot="10800000" flipH="1">
            <a:off x="1246925" y="-479"/>
            <a:ext cx="9468701" cy="6858478"/>
          </a:xfrm>
          <a:custGeom>
            <a:avLst/>
            <a:gdLst/>
            <a:ahLst/>
            <a:cxnLst/>
            <a:rect l="l" t="t" r="r" b="b"/>
            <a:pathLst>
              <a:path w="8078051" h="5829300" extrusionOk="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"/>
          <p:cNvSpPr/>
          <p:nvPr/>
        </p:nvSpPr>
        <p:spPr>
          <a:xfrm rot="10800000" flipH="1">
            <a:off x="-1" y="-479"/>
            <a:ext cx="9324977" cy="6858479"/>
          </a:xfrm>
          <a:custGeom>
            <a:avLst/>
            <a:gdLst/>
            <a:ahLst/>
            <a:cxnLst/>
            <a:rect l="l" t="t" r="r" b="b"/>
            <a:pathLst>
              <a:path w="9324977" h="6858479" extrusionOk="0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"/>
          <p:cNvSpPr txBox="1"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Data Exploration &amp; Visualization</a:t>
            </a:r>
            <a:endParaRPr/>
          </a:p>
        </p:txBody>
      </p:sp>
      <p:sp>
        <p:nvSpPr>
          <p:cNvPr id="287" name="Google Shape;287;p1"/>
          <p:cNvSpPr txBox="1"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Client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Source Description</a:t>
            </a:r>
            <a:endParaRPr/>
          </a:p>
        </p:txBody>
      </p:sp>
      <p:sp>
        <p:nvSpPr>
          <p:cNvPr id="298" name="Google Shape;298;p2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Source name =  Kaggle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Name of Dataset = Online Retail Dataset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Rows in dataset = 3K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Columns in dataset = 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The Online Retail dataset is basically giving the info about the items and their description and </a:t>
            </a:r>
            <a:r>
              <a:rPr lang="en-US" sz="2000" dirty="0" err="1"/>
              <a:t>customerID</a:t>
            </a:r>
            <a:r>
              <a:rPr lang="en-US" sz="2000" dirty="0"/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Contributor = Balarama Krishnaiah Kaka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/>
              <a:t>URL = https://www.kaggle.com/datasets/lava18/google-play-store-apps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Columns Description</a:t>
            </a:r>
            <a:endParaRPr/>
          </a:p>
        </p:txBody>
      </p:sp>
      <p:graphicFrame>
        <p:nvGraphicFramePr>
          <p:cNvPr id="309" name="Google Shape;309;p3"/>
          <p:cNvGraphicFramePr/>
          <p:nvPr/>
        </p:nvGraphicFramePr>
        <p:xfrm>
          <a:off x="838200" y="1749425"/>
          <a:ext cx="10515600" cy="3291930"/>
        </p:xfrm>
        <a:graphic>
          <a:graphicData uri="http://schemas.openxmlformats.org/drawingml/2006/table">
            <a:tbl>
              <a:tblPr firstRow="1" bandRow="1">
                <a:noFill/>
                <a:tableStyleId>{CD844CAD-D272-49E4-9FC1-BC36FB3620DA}</a:tableStyleId>
              </a:tblPr>
              <a:tblGrid>
                <a:gridCol w="61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5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S.#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Column Description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1.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InvoiceNo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The number of invoice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2.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Stock Code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Particular code for the code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3.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Description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Description of the item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4.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Quantity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No.of items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5.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2"/>
                          </a:solidFill>
                        </a:rPr>
                        <a:t>Invoice Date</a:t>
                      </a:r>
                      <a:endParaRPr sz="16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Dates where the invoice is generated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6.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Unit Price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No.of units taken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7.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CustomerID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The ID customerID of the customer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8.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Country 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dk2"/>
                          </a:solidFill>
                        </a:rPr>
                        <a:t>T</a:t>
                      </a:r>
                      <a:r>
                        <a:rPr lang="en-US" sz="1800" b="1">
                          <a:solidFill>
                            <a:schemeClr val="dk2"/>
                          </a:solidFill>
                        </a:rPr>
                        <a:t>he country </a:t>
                      </a:r>
                      <a:endParaRPr sz="1800" b="1">
                        <a:solidFill>
                          <a:schemeClr val="dk2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71E1-C43F-1D08-84B7-A4BAC3F1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A0068-47FB-6B9F-96D7-1792C7371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8884" y="1622930"/>
            <a:ext cx="7248936" cy="45538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91121-2752-272C-A0A4-7666E318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633"/>
            <a:ext cx="9933633" cy="494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6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9ac064baa_0_6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179ac064baa_0_63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79ac064baa_0_63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79ac064baa_0_63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79ac064baa_0_63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179ac064baa_0_632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Visualization</a:t>
            </a:r>
            <a:endParaRPr/>
          </a:p>
        </p:txBody>
      </p:sp>
      <p:pic>
        <p:nvPicPr>
          <p:cNvPr id="331" name="Google Shape;331;g179ac064baa_0_6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141" y="1635862"/>
            <a:ext cx="5602240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dd7d96505_2_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14dd7d96505_2_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4dd7d96505_2_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14dd7d96505_2_1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14dd7d96505_2_1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dd7d96505_2_12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Visualization</a:t>
            </a:r>
            <a:endParaRPr/>
          </a:p>
        </p:txBody>
      </p:sp>
      <p:pic>
        <p:nvPicPr>
          <p:cNvPr id="342" name="Google Shape;342;g14dd7d96505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399" y="1884996"/>
            <a:ext cx="6873631" cy="469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dd7d96505_2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14dd7d96505_2_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dd7d96505_2_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14dd7d96505_2_1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14dd7d96505_2_1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4dd7d96505_2_1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Visualization</a:t>
            </a:r>
            <a:endParaRPr/>
          </a:p>
        </p:txBody>
      </p:sp>
      <p:pic>
        <p:nvPicPr>
          <p:cNvPr id="353" name="Google Shape;353;g14dd7d96505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879" y="1597499"/>
            <a:ext cx="5794496" cy="5257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79ac064baa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179ac064baa_0_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179ac064baa_0_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79ac064baa_0_0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179ac064baa_0_0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79ac064baa_0_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Visualization</a:t>
            </a:r>
            <a:endParaRPr/>
          </a:p>
        </p:txBody>
      </p:sp>
      <p:pic>
        <p:nvPicPr>
          <p:cNvPr id="320" name="Google Shape;320;g179ac064b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450" y="1872100"/>
            <a:ext cx="8115301" cy="44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144</Words>
  <Application>Microsoft Office PowerPoint</Application>
  <PresentationFormat>Widescreen</PresentationFormat>
  <Paragraphs>43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Nunito</vt:lpstr>
      <vt:lpstr>Calibri</vt:lpstr>
      <vt:lpstr>Maven Pro</vt:lpstr>
      <vt:lpstr>Momentum</vt:lpstr>
      <vt:lpstr>Data Exploration &amp; Visualization</vt:lpstr>
      <vt:lpstr>Source Description</vt:lpstr>
      <vt:lpstr>Columns Description</vt:lpstr>
      <vt:lpstr>Data Set</vt:lpstr>
      <vt:lpstr>Visualization</vt:lpstr>
      <vt:lpstr>Visualization</vt:lpstr>
      <vt:lpstr>Visualization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&amp; Visualization</dc:title>
  <dc:creator>MUHAMMAD FARZAN BASHIR (2117560)</dc:creator>
  <cp:lastModifiedBy>Kaka, Balarama Krishnaiah</cp:lastModifiedBy>
  <cp:revision>2</cp:revision>
  <dcterms:created xsi:type="dcterms:W3CDTF">2022-10-24T12:59:18Z</dcterms:created>
  <dcterms:modified xsi:type="dcterms:W3CDTF">2022-11-14T23:36:46Z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2022-10-28T22:22:19Z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b90eacdf-40b2-4b14-a2b2-20f586495570</vt:lpwstr>
  </property>
  <property fmtid="{D5CDD505-2E9C-101B-9397-08002B2CF9AE}" pid="8" name="MSIP_Label_defa4170-0d19-0005-0004-bc88714345d2_ContentBits">
    <vt:lpwstr>0</vt:lpwstr>
  </property>
</Properties>
</file>