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C837B-34F1-4B61-AE13-79FB98A11F5C}" v="2" dt="2024-07-09T15:09:58.354"/>
    <p1510:client id="{8C904287-AAB4-448D-A7B8-C6EE2E69AD7A}" v="23" dt="2024-07-09T12:57:34.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ka pallavi" userId="01e5e34f0246924f" providerId="LiveId" clId="{1D1C837B-34F1-4B61-AE13-79FB98A11F5C}"/>
    <pc:docChg chg="custSel modSld">
      <pc:chgData name="jyothika pallavi" userId="01e5e34f0246924f" providerId="LiveId" clId="{1D1C837B-34F1-4B61-AE13-79FB98A11F5C}" dt="2024-07-09T15:15:14.873" v="79" actId="20577"/>
      <pc:docMkLst>
        <pc:docMk/>
      </pc:docMkLst>
      <pc:sldChg chg="modSp mod">
        <pc:chgData name="jyothika pallavi" userId="01e5e34f0246924f" providerId="LiveId" clId="{1D1C837B-34F1-4B61-AE13-79FB98A11F5C}" dt="2024-07-09T15:14:06.406" v="31" actId="255"/>
        <pc:sldMkLst>
          <pc:docMk/>
          <pc:sldMk cId="4165523583" sldId="263"/>
        </pc:sldMkLst>
        <pc:spChg chg="mod">
          <ac:chgData name="jyothika pallavi" userId="01e5e34f0246924f" providerId="LiveId" clId="{1D1C837B-34F1-4B61-AE13-79FB98A11F5C}" dt="2024-07-09T15:14:06.406" v="31" actId="255"/>
          <ac:spMkLst>
            <pc:docMk/>
            <pc:sldMk cId="4165523583" sldId="263"/>
            <ac:spMk id="3" creationId="{F6FBADB1-1866-10D4-5ED1-C25829834892}"/>
          </ac:spMkLst>
        </pc:spChg>
        <pc:spChg chg="mod">
          <ac:chgData name="jyothika pallavi" userId="01e5e34f0246924f" providerId="LiveId" clId="{1D1C837B-34F1-4B61-AE13-79FB98A11F5C}" dt="2024-07-09T15:13:33.862" v="30" actId="1076"/>
          <ac:spMkLst>
            <pc:docMk/>
            <pc:sldMk cId="4165523583" sldId="263"/>
            <ac:spMk id="8" creationId="{20703EC2-F475-190B-0B70-54D2CE82A32C}"/>
          </ac:spMkLst>
        </pc:spChg>
        <pc:spChg chg="mod">
          <ac:chgData name="jyothika pallavi" userId="01e5e34f0246924f" providerId="LiveId" clId="{1D1C837B-34F1-4B61-AE13-79FB98A11F5C}" dt="2024-07-09T15:11:30.966" v="12" actId="14100"/>
          <ac:spMkLst>
            <pc:docMk/>
            <pc:sldMk cId="4165523583" sldId="263"/>
            <ac:spMk id="12" creationId="{DDFAF69B-8E3C-2E02-D4F4-C21E6856D04F}"/>
          </ac:spMkLst>
        </pc:spChg>
      </pc:sldChg>
      <pc:sldChg chg="addSp delSp modSp mod">
        <pc:chgData name="jyothika pallavi" userId="01e5e34f0246924f" providerId="LiveId" clId="{1D1C837B-34F1-4B61-AE13-79FB98A11F5C}" dt="2024-07-09T15:10:17.680" v="10" actId="1076"/>
        <pc:sldMkLst>
          <pc:docMk/>
          <pc:sldMk cId="964221238" sldId="264"/>
        </pc:sldMkLst>
        <pc:spChg chg="mod">
          <ac:chgData name="jyothika pallavi" userId="01e5e34f0246924f" providerId="LiveId" clId="{1D1C837B-34F1-4B61-AE13-79FB98A11F5C}" dt="2024-07-09T15:09:39.443" v="4" actId="1076"/>
          <ac:spMkLst>
            <pc:docMk/>
            <pc:sldMk cId="964221238" sldId="264"/>
            <ac:spMk id="2" creationId="{7AC9EBC5-4BED-172F-AF9A-E4199C344BC8}"/>
          </ac:spMkLst>
        </pc:spChg>
        <pc:picChg chg="del">
          <ac:chgData name="jyothika pallavi" userId="01e5e34f0246924f" providerId="LiveId" clId="{1D1C837B-34F1-4B61-AE13-79FB98A11F5C}" dt="2024-07-09T15:08:55.947" v="0" actId="478"/>
          <ac:picMkLst>
            <pc:docMk/>
            <pc:sldMk cId="964221238" sldId="264"/>
            <ac:picMk id="4" creationId="{CE47CD5C-7698-A7EE-6446-7D3BA56FF470}"/>
          </ac:picMkLst>
        </pc:picChg>
        <pc:picChg chg="add mod">
          <ac:chgData name="jyothika pallavi" userId="01e5e34f0246924f" providerId="LiveId" clId="{1D1C837B-34F1-4B61-AE13-79FB98A11F5C}" dt="2024-07-09T15:09:42.383" v="5" actId="1076"/>
          <ac:picMkLst>
            <pc:docMk/>
            <pc:sldMk cId="964221238" sldId="264"/>
            <ac:picMk id="7" creationId="{12743FFD-F151-979A-DB18-BEFB4FB814AC}"/>
          </ac:picMkLst>
        </pc:picChg>
        <pc:picChg chg="add mod">
          <ac:chgData name="jyothika pallavi" userId="01e5e34f0246924f" providerId="LiveId" clId="{1D1C837B-34F1-4B61-AE13-79FB98A11F5C}" dt="2024-07-09T15:10:17.680" v="10" actId="1076"/>
          <ac:picMkLst>
            <pc:docMk/>
            <pc:sldMk cId="964221238" sldId="264"/>
            <ac:picMk id="9" creationId="{B398E263-B7AB-274C-8154-085C2E779EF0}"/>
          </ac:picMkLst>
        </pc:picChg>
      </pc:sldChg>
      <pc:sldChg chg="modSp mod">
        <pc:chgData name="jyothika pallavi" userId="01e5e34f0246924f" providerId="LiveId" clId="{1D1C837B-34F1-4B61-AE13-79FB98A11F5C}" dt="2024-07-09T15:15:14.873" v="79" actId="20577"/>
        <pc:sldMkLst>
          <pc:docMk/>
          <pc:sldMk cId="1394084299" sldId="270"/>
        </pc:sldMkLst>
        <pc:spChg chg="mod">
          <ac:chgData name="jyothika pallavi" userId="01e5e34f0246924f" providerId="LiveId" clId="{1D1C837B-34F1-4B61-AE13-79FB98A11F5C}" dt="2024-07-09T15:15:14.873" v="79" actId="20577"/>
          <ac:spMkLst>
            <pc:docMk/>
            <pc:sldMk cId="1394084299" sldId="270"/>
            <ac:spMk id="2" creationId="{C9E187E9-F67C-F825-629A-0B4BED24E098}"/>
          </ac:spMkLst>
        </pc:spChg>
        <pc:spChg chg="mod">
          <ac:chgData name="jyothika pallavi" userId="01e5e34f0246924f" providerId="LiveId" clId="{1D1C837B-34F1-4B61-AE13-79FB98A11F5C}" dt="2024-07-09T15:15:10.309" v="77" actId="1076"/>
          <ac:spMkLst>
            <pc:docMk/>
            <pc:sldMk cId="1394084299" sldId="270"/>
            <ac:spMk id="3" creationId="{0F95E018-1696-567D-03F5-87032745B5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9420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05309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73959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004685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343555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321156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732490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76945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14191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93346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5018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7590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91049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76996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94779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63603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83413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FDB883-C30C-422F-A2BF-652773BC1D10}" type="datetimeFigureOut">
              <a:rPr lang="en-IN" smtClean="0"/>
              <a:t>12-07-2024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322954386"/>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5"/>
            <a:ext cx="9905998" cy="2433981"/>
          </a:xfrm>
        </p:spPr>
        <p:txBody>
          <a:bodyPr/>
          <a:lstStyle/>
          <a:p>
            <a:r>
              <a:rPr lang="en-IN" sz="2800"/>
              <a:t>PAVULURI UDAYA MANIKANTA</a:t>
            </a:r>
            <a:br>
              <a:rPr lang="en-IN" sz="2800" dirty="0"/>
            </a:br>
            <a:r>
              <a:rPr lang="en-IN" sz="2800" dirty="0"/>
              <a:t>23X45A0202</a:t>
            </a:r>
            <a:br>
              <a:rPr lang="en-IN" sz="2800" dirty="0"/>
            </a:br>
            <a:r>
              <a:rPr lang="en-IN" sz="2800" dirty="0"/>
              <a:t>BRANCH:EEE</a:t>
            </a:r>
            <a:br>
              <a:rPr lang="en-IN" sz="2800" dirty="0"/>
            </a:br>
            <a:r>
              <a:rPr lang="en-IN" sz="2800" dirty="0"/>
              <a:t>EMAIL ID:udaypavuluri75@gmail.com</a:t>
            </a:r>
            <a:br>
              <a:rPr lang="en-IN" sz="2800" dirty="0"/>
            </a:br>
            <a:r>
              <a:rPr lang="en-IN" sz="2800" dirty="0"/>
              <a:t>SRK INSTITUTE OF TECHNOLOGY</a:t>
            </a:r>
            <a:br>
              <a:rPr lang="en-IN" sz="2800" dirty="0"/>
            </a:br>
            <a:r>
              <a:rPr lang="en-IN" sz="2800" dirty="0"/>
              <a:t>ANDHRA PRADESH</a:t>
            </a:r>
            <a:br>
              <a:rPr lang="en-IN"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4" y="4141523"/>
            <a:ext cx="9905999" cy="3541714"/>
          </a:xfrm>
        </p:spPr>
        <p:txBody>
          <a:bodyPr>
            <a:normAutofit/>
          </a:bodyPr>
          <a:lstStyle/>
          <a:p>
            <a:pPr marL="0" indent="0" algn="r">
              <a:buNone/>
            </a:pPr>
            <a:r>
              <a:rPr lang="en-IN" sz="3600" dirty="0">
                <a:solidFill>
                  <a:schemeClr val="tx2">
                    <a:lumMod val="75000"/>
                  </a:schemeClr>
                </a:solidFill>
              </a:rPr>
              <a:t>FINAL PROJECT</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92500" lnSpcReduction="10000"/>
          </a:bodyPr>
          <a:lstStyle/>
          <a:p>
            <a:r>
              <a:rPr lang="en-IN" sz="1900" dirty="0"/>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pic>
        <p:nvPicPr>
          <p:cNvPr id="6" name="Picture 5">
            <a:extLst>
              <a:ext uri="{FF2B5EF4-FFF2-40B4-BE49-F238E27FC236}">
                <a16:creationId xmlns:a16="http://schemas.microsoft.com/office/drawing/2014/main" id="{4F26BA87-9A2C-24CC-8282-28BAE213E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878" y="2922060"/>
            <a:ext cx="1657350" cy="1714500"/>
          </a:xfrm>
          <a:prstGeom prst="rect">
            <a:avLst/>
          </a:prstGeom>
        </p:spPr>
      </p:pic>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400800" y="1433378"/>
            <a:ext cx="2506132" cy="369332"/>
          </a:xfrm>
          <a:prstGeom prst="rect">
            <a:avLst/>
          </a:prstGeom>
          <a:noFill/>
        </p:spPr>
        <p:txBody>
          <a:bodyPr wrap="square" rtlCol="0">
            <a:spAutoFit/>
          </a:bodyPr>
          <a:lstStyle/>
          <a:p>
            <a:r>
              <a:rPr lang="en-IN" dirty="0">
                <a:solidFill>
                  <a:schemeClr val="accent1">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pic>
        <p:nvPicPr>
          <p:cNvPr id="11" name="Picture 10">
            <a:extLst>
              <a:ext uri="{FF2B5EF4-FFF2-40B4-BE49-F238E27FC236}">
                <a16:creationId xmlns:a16="http://schemas.microsoft.com/office/drawing/2014/main" id="{4A65FB94-A88A-3C39-2C44-90CD2A97D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317" y="2928873"/>
            <a:ext cx="1657350" cy="1714500"/>
          </a:xfrm>
          <a:prstGeom prst="rect">
            <a:avLst/>
          </a:prstGeom>
        </p:spPr>
      </p:pic>
      <p:sp>
        <p:nvSpPr>
          <p:cNvPr id="12" name="TextBox 11">
            <a:extLst>
              <a:ext uri="{FF2B5EF4-FFF2-40B4-BE49-F238E27FC236}">
                <a16:creationId xmlns:a16="http://schemas.microsoft.com/office/drawing/2014/main" id="{DDFAF69B-8E3C-2E02-D4F4-C21E6856D04F}"/>
              </a:ext>
            </a:extLst>
          </p:cNvPr>
          <p:cNvSpPr txBox="1"/>
          <p:nvPr/>
        </p:nvSpPr>
        <p:spPr>
          <a:xfrm>
            <a:off x="6400800" y="4819910"/>
            <a:ext cx="394546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768602" y="1507067"/>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6515478" y="4457637"/>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12743FFD-F151-979A-DB18-BEFB4FB81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953823"/>
            <a:ext cx="4386726" cy="950353"/>
          </a:xfrm>
          <a:prstGeom prst="rect">
            <a:avLst/>
          </a:prstGeom>
        </p:spPr>
      </p:pic>
      <p:pic>
        <p:nvPicPr>
          <p:cNvPr id="9" name="Picture 8">
            <a:extLst>
              <a:ext uri="{FF2B5EF4-FFF2-40B4-BE49-F238E27FC236}">
                <a16:creationId xmlns:a16="http://schemas.microsoft.com/office/drawing/2014/main" id="{B398E263-B7AB-274C-8154-085C2E779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29878"/>
            <a:ext cx="5114377" cy="1598243"/>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a:extLst>
              <a:ext uri="{FF2B5EF4-FFF2-40B4-BE49-F238E27FC236}">
                <a16:creationId xmlns:a16="http://schemas.microsoft.com/office/drawing/2014/main" id="{C1C5FA95-69E3-A1C8-5B30-042B187C69AD}"/>
              </a:ext>
            </a:extLst>
          </p:cNvPr>
          <p:cNvSpPr txBox="1"/>
          <p:nvPr/>
        </p:nvSpPr>
        <p:spPr>
          <a:xfrm>
            <a:off x="922867" y="2328334"/>
            <a:ext cx="9847568" cy="461665"/>
          </a:xfrm>
          <a:prstGeom prst="rect">
            <a:avLst/>
          </a:prstGeom>
          <a:noFill/>
        </p:spPr>
        <p:txBody>
          <a:bodyPr wrap="none" rtlCol="0">
            <a:spAutoFit/>
          </a:bodyPr>
          <a:lstStyle/>
          <a:p>
            <a:r>
              <a:rPr lang="en-IN" sz="2400" dirty="0"/>
              <a:t>https://github.com/udayamanikanta/steganography_project.git</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5581977" cy="1846659"/>
          </a:xfrm>
          <a:prstGeom prst="rect">
            <a:avLst/>
          </a:prstGeom>
          <a:noFill/>
        </p:spPr>
        <p:txBody>
          <a:bodyPr wrap="none" rtlCol="0">
            <a:spAutoFit/>
          </a:bodyPr>
          <a:lstStyle/>
          <a:p>
            <a:r>
              <a:rPr lang="en-IN" sz="2400" dirty="0">
                <a:solidFill>
                  <a:schemeClr val="accent1">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10089622" cy="1477328"/>
          </a:xfrm>
          <a:prstGeom prst="rect">
            <a:avLst/>
          </a:prstGeom>
          <a:noFill/>
        </p:spPr>
        <p:txBody>
          <a:bodyPr wrap="none" rtlCol="0">
            <a:spAutoFit/>
          </a:bodyPr>
          <a:lstStyle/>
          <a:p>
            <a:r>
              <a:rPr lang="en-US" b="1" dirty="0">
                <a:solidFill>
                  <a:schemeClr val="accent1">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9805890" cy="1477328"/>
          </a:xfrm>
          <a:prstGeom prst="rect">
            <a:avLst/>
          </a:prstGeom>
          <a:noFill/>
        </p:spPr>
        <p:txBody>
          <a:bodyPr wrap="none" rtlCol="0">
            <a:spAutoFit/>
          </a:bodyPr>
          <a:lstStyle/>
          <a:p>
            <a:r>
              <a:rPr lang="en-US" b="1" dirty="0">
                <a:solidFill>
                  <a:schemeClr val="accent1">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fontScale="90000"/>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effectLst/>
                <a:latin typeface="Arial" panose="020B0604020202020204" pitchFamily="34" charset="0"/>
              </a:rPr>
              <a:t>Steganography Techniq</a:t>
            </a:r>
            <a:r>
              <a:rPr lang="en-US" altLang="en-US" sz="1600" b="1" cap="none" dirty="0">
                <a:latin typeface="Arial" panose="020B0604020202020204" pitchFamily="34" charset="0"/>
              </a:rPr>
              <a:t>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838202" y="1105764"/>
            <a:ext cx="12700000" cy="1154640"/>
          </a:xfrm>
        </p:spPr>
        <p:txBody>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lstStyle/>
          <a:p>
            <a:r>
              <a:rPr lang="en-IN" b="1" dirty="0"/>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accent1">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accent1">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accent1">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accent1">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DA25468E-7F43-CF73-9E40-51A43CE439D0}"/>
              </a:ext>
            </a:extLst>
          </p:cNvPr>
          <p:cNvSpPr txBox="1"/>
          <p:nvPr/>
        </p:nvSpPr>
        <p:spPr>
          <a:xfrm>
            <a:off x="557107" y="1483916"/>
            <a:ext cx="10631437" cy="3416320"/>
          </a:xfrm>
          <a:prstGeom prst="rect">
            <a:avLst/>
          </a:prstGeom>
          <a:noFill/>
        </p:spPr>
        <p:txBody>
          <a:bodyPr wrap="none" rtlCol="0">
            <a:spAutoFit/>
          </a:bodyPr>
          <a:lstStyle/>
          <a:p>
            <a:r>
              <a:rPr lang="en-US" dirty="0">
                <a:solidFill>
                  <a:schemeClr val="accent1">
                    <a:lumMod val="60000"/>
                    <a:lumOff val="40000"/>
                  </a:schemeClr>
                </a:solidFill>
              </a:rPr>
              <a:t>Data Model</a:t>
            </a:r>
            <a:r>
              <a:rPr lang="en-US" dirty="0"/>
              <a:t>: This involves defining how data will be represented and manipulated within the</a:t>
            </a:r>
          </a:p>
          <a:p>
            <a:r>
              <a:rPr lang="en-US" dirty="0"/>
              <a:t> steganography system. It includes decisions on data formats (text, binary, etc.), encoding</a:t>
            </a:r>
          </a:p>
          <a:p>
            <a:r>
              <a:rPr lang="en-US" dirty="0"/>
              <a:t> schemes, and how data will be structured for embedding and extraction.</a:t>
            </a:r>
          </a:p>
          <a:p>
            <a:endParaRPr lang="en-US" dirty="0"/>
          </a:p>
          <a:p>
            <a:r>
              <a:rPr lang="en-US" dirty="0">
                <a:solidFill>
                  <a:schemeClr val="accent1">
                    <a:lumMod val="60000"/>
                    <a:lumOff val="40000"/>
                  </a:schemeClr>
                </a:solidFill>
              </a:rPr>
              <a:t>Embedding Model</a:t>
            </a:r>
            <a:r>
              <a:rPr lang="en-US" dirty="0"/>
              <a:t>: This specifies the technique or algorithm used to embed hidden data</a:t>
            </a:r>
          </a:p>
          <a:p>
            <a:r>
              <a:rPr lang="en-US" dirty="0"/>
              <a:t> into a cover media (such as an image or audio file). Modeling here </a:t>
            </a:r>
            <a:r>
              <a:rPr lang="en-US" dirty="0" err="1"/>
              <a:t>invdves</a:t>
            </a:r>
            <a:r>
              <a:rPr lang="en-US" dirty="0"/>
              <a:t> determining how</a:t>
            </a:r>
          </a:p>
          <a:p>
            <a:r>
              <a:rPr lang="en-US" dirty="0"/>
              <a:t> to modify the carrier file to embed the hidden information while minimizing perceptible</a:t>
            </a:r>
          </a:p>
          <a:p>
            <a:r>
              <a:rPr lang="en-US" dirty="0"/>
              <a:t> changes and maintaining cover media integrity.</a:t>
            </a:r>
          </a:p>
          <a:p>
            <a:endParaRPr lang="en-US" dirty="0"/>
          </a:p>
          <a:p>
            <a:r>
              <a:rPr lang="en-US" dirty="0">
                <a:solidFill>
                  <a:schemeClr val="accent1">
                    <a:lumMod val="60000"/>
                    <a:lumOff val="40000"/>
                  </a:schemeClr>
                </a:solidFill>
              </a:rPr>
              <a:t>Extraction Model</a:t>
            </a:r>
            <a:r>
              <a:rPr lang="en-US" dirty="0"/>
              <a:t>: This defines the method for extracting hidden data from the carrier media.</a:t>
            </a:r>
          </a:p>
          <a:p>
            <a:r>
              <a:rPr lang="en-US" dirty="0"/>
              <a:t> Modeling the extraction process ensures that the embedded information can be accurately</a:t>
            </a:r>
          </a:p>
          <a:p>
            <a:r>
              <a:rPr lang="en-US" dirty="0"/>
              <a:t> retrieved, even after potential alterations to the carrier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523</TotalTime>
  <Words>1124</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vt:lpstr>
      <vt:lpstr>PAVULURI UDAYA MANIKANTA 23X45A0202 BRANCH:EEE EMAIL ID:udaypavuluri75@gmail.com SRK INSTITUTE OF TECHNOLOGY ANDHRA PRADESH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jyothika pallavi</cp:lastModifiedBy>
  <cp:revision>12</cp:revision>
  <dcterms:created xsi:type="dcterms:W3CDTF">2024-07-01T06:49:23Z</dcterms:created>
  <dcterms:modified xsi:type="dcterms:W3CDTF">2024-07-12T07:13:13Z</dcterms:modified>
</cp:coreProperties>
</file>