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C5-6A5E-F227-0508-1238A705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0A5D9-59B1-B341-AE66-B97A76C6D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B2F1-95AB-0A6F-B59E-0F53A3A9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7C22-5B50-DCC3-7DD7-BCFC3FE7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EC60-E070-277D-AFA7-D8E36CD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3199-A7EF-4A4A-A7E9-7A620CC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E2F8-EA74-8520-42E5-1DAB8029B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5105-9160-605F-E7E8-DF342427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1BAA-CB4C-2BE6-1829-3E308C93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4589-97F9-DF04-A42B-01CA3F83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2B387-9574-D8D1-96F2-C96EB0BA1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44CB-B3E5-9C98-5076-6D3F1BEC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C59E-D500-3773-FC59-D5923A4F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6C9A-C747-A942-0886-DA84A099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3245-E9B7-0BD1-58FD-446E538F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2BCF-8898-04F2-610F-506221E7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4EBD-0BA2-36ED-EA1B-27535318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7DD7-7C52-28AD-D400-B46D28B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74DC6-15E0-34E3-835D-F3F5BBE1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07F3-1183-F827-5F8F-6FFF85D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85F0-2B79-2D34-9F86-6886AFE0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8FB2-42D2-BC94-794E-F1EA205D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A74C-8622-C8D3-B4FD-2337C1ED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E508-AD9D-7D51-1D20-F49B6E9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69CD-D350-8AF7-088D-5A812BB0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58F4-03B4-255D-18E5-199DF8F2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AC9A-AF5F-E493-7F0A-C6EB526FF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5FD7-147C-62F6-1327-60EC3D93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9F8F-1F5F-FE01-02A5-494E5BB5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C4B4-F179-4D6D-5CC7-A7AA1A82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38A2-98C9-AE03-E62C-A82F86B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B92F-F84F-B22A-7E20-A9CB6BC2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E1BE-5AAE-CE22-A470-49F14B2D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09CCF-905D-4522-F19A-A4782A88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CDB73-86FB-8FF3-9236-3B899521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8F489-9339-7898-1CF7-2F2C1806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A88A9-A4F8-B4D0-0ACD-483C555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83500-3FC4-DE83-6396-8BBD9497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9D97-6C6D-A8E7-59DC-6BD358F8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43BA-6033-2CFE-9EAB-A2FD9689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325A7-409C-B79B-2190-A498C40A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2A1E-EA13-60CC-F7FF-5C1AA751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92C83-446E-1F7C-3CF0-E53EC13E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A9D27-9669-C073-2E95-07FF9767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74A20-EB6C-07DF-78AF-E0667A78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D1AE-2549-9A99-9945-7F84759B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DDE8-7A6F-88BA-DBED-AC1B84DE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4990-D152-C472-64E2-6AF3E572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F469-0DED-75CF-8742-AC7C5B95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A6D4-832F-88F0-EA8D-A8C05F21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22A1-6CFC-1A2E-64F6-871D3213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D8C4-3471-E219-DCCD-B61C54B6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044B-EF49-A163-963C-FEA76CAD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F65A9-97DA-68AB-5F3B-EE9895CB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57E9-B1EE-C722-4148-38F9DA2E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B4EA-50E3-F4A7-B007-7764FCB7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E1394-37BC-6CAF-0925-5E6D5269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925F-D2D5-D702-E4B4-8C31E8B0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5C9F4-5682-DC7E-9ECD-C9A24213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BBFA-FA30-3750-CD65-2A43AE30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A670-7589-C2EC-BE24-8473C7B0F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81F1-D633-4B32-AFCB-0E31D21093D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7C63-B202-7AC4-401C-2D077D750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E675-1705-2CF5-89BF-AB1370FE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2670-FCAD-4C03-A302-CBF0FDBD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30-BB6B-3229-515A-8D56756B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Report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A20A-E6EE-3218-BB02-BCDFE60CD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644E-2027-39DE-10B6-EA007BC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D28A02-0E6F-6FF1-81DF-4AD78CBD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0" y="2328277"/>
            <a:ext cx="5952200" cy="3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6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B0D-B654-8A9A-4E7E-8665AB74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6755-D79D-FB81-4813-A8C4ED15D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26" y="1825625"/>
            <a:ext cx="4000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C1E0-F817-8F09-DADC-170EDF91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8E171-4B07-4F68-92AF-3BBE8ED4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68" y="1825625"/>
            <a:ext cx="5831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80E8-728C-FCBC-23F5-9B066800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Task No. 1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4B2F-D95B-3786-0AC2-2AAF9CC4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Performing the XSS operation on Five labs those are present on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Portswigger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Steps:-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1:- Open the given link(In that there are many lab are available we have to choose those we want)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2:- When we select the lab read the description on the lab and access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3:- After that see whether there is an input option or not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4:- Turn on the interception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5:- Hit the login button on the login page of the port swigger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4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1743-2EE5-D0CB-7AE2-E5A75972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 1:-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F3AB-0B04-485F-6BB6-247F28B1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Reflected XSS into HTML content with nothing encoded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1:- Open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2:- Access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3:- Enter "&lt;script&gt;alert(1)&lt;/script&gt;" in search box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4:- Click Search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5:- Lab Solved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given File contains JavaScript so when we entered the script it reflected and solved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4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E939-5D15-4110-02D0-B11BCDD7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 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590B-33E8-7848-02C9-CAF7C5AB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Stored XSS into HTML context with nothing encoded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1:- Open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2:- Access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3:- Enter the following into the comment box: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&lt;script&gt;alert(1)&lt;/script&gt;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4:- Enter a name, email and website.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5:- Click "Post comment".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6:- Go back to the blog.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Given File contain java script so when we entered the script it reflect and solve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724-362E-BBB2-D581-A5A89289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 3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D159-C94F-7208-A437-47908F9E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DOM XSS in document. Write sink using source location. Search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1:- Open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2:- Access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3:- Enter a random alphanumeric string into the search box.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4:- Right-click and inspect the element, and observe that your random string has been placed inside 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src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attribute.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5:-  Break out of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attribute by searching for: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"&gt;&lt;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svg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onload=alert(1)&gt;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given File contain DOM-based cross-site script so when we entered the script it reflected and solved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1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778B-0AE1-C92C-9DB2-3EAB5DA0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 4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556-DC38-9DCF-DF8B-69D8CEF8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DOM XSS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innerHTML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sink using source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location.search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1:- Open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2:- Access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3:- Enter the following into the into the search box:"&lt;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src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=1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onerror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=alert(1)&gt;"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4:- Click "Search".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given File contain DOM-based cross-site script so when we entered the script it reflect and solve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5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87C3-2CF1-91AE-C929-1E618F39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 5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41AB-8D04-2BA9-7266-1F42078B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Aim:- DOM XSS in jQuery anchor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href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attribute sink using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location.search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source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1:- Open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2:- Access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3:- On the Submit feedback page, change the query parameter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returnPath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to / followed by a random alphanumeric string.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4:- Right-click and inspect the element, and observe that your random string has been placed inside an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href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attribute.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Step 5:-  Change return path to:"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javascript:alert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document.cookie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The given File contains DOM-based cross-site script so when we entered the script it reflected and solve the lab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7314-4F1F-5B2D-C904-1BAA9114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0CD78-B561-6AE7-D546-EBAE4877D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0" y="2328277"/>
            <a:ext cx="5952200" cy="3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0519-38A7-4E67-4AA4-259B673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7772E-C539-90D6-0215-047CF25F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0" y="2328277"/>
            <a:ext cx="5952200" cy="3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Report </vt:lpstr>
      <vt:lpstr>Task No. 1 </vt:lpstr>
      <vt:lpstr>Lab 1:- </vt:lpstr>
      <vt:lpstr>Lab 2 </vt:lpstr>
      <vt:lpstr>Lab 3 </vt:lpstr>
      <vt:lpstr>Lab 4 </vt:lpstr>
      <vt:lpstr>Lab 5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creator>tejas mhaske</dc:creator>
  <cp:lastModifiedBy>tejas mhaske</cp:lastModifiedBy>
  <cp:revision>1</cp:revision>
  <dcterms:created xsi:type="dcterms:W3CDTF">2023-10-02T16:15:21Z</dcterms:created>
  <dcterms:modified xsi:type="dcterms:W3CDTF">2023-10-02T16:15:45Z</dcterms:modified>
</cp:coreProperties>
</file>