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1CD-FC17-310F-86D2-808C7964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5BB39-2FB1-6F3C-E235-371554872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8C80-7858-79D2-F4F1-AD73C2B2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8CCC-24AF-34B5-777F-FB008365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F878-37D1-0FCD-31D4-3508CA8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514-A552-D9B4-43CE-26D6D19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F0152-2E42-DC61-C126-AFE8661E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D076-86C6-0E87-CD4E-C9E98FB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C966-3E5B-3A94-2EB2-AB8A8133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D883-A0A0-CB90-8D87-463F11D0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4B03C-6965-7598-B2B8-803B22234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C5F2-4E63-4E9B-4A99-0BCB561E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BC80-048D-686F-5D43-A99AB6EE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60AE-5EB5-42A5-8660-ED5313A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3BED-BF9C-A64D-3807-7BF3A2DE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AA5B-660A-6468-9EC9-AB380614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9A33-808D-13A6-CD51-908465F3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5D0E-0965-91B3-24D9-306E26CC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C77F-2BA4-976C-AE38-C721FA56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C366-F613-8F3A-E516-9123B96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C5BB-10A5-B2C5-E4B9-C1D06641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94A3-C39E-F84C-7A56-1819FE8B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7256-A274-DABB-4A80-3F50032B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CC30-8E1D-EBED-FAA5-F3C18502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3FF2-4537-496C-04FE-D95805DC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EECA-2D2A-3AA0-698F-6E1A70B5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F858-B08A-E3F9-74ED-0A52AD1A0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E87A-2FF1-AC69-55FB-7EA96184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C7EF-5B01-E1E1-4AB1-C3ED3FF1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49AC-140E-520F-7EA1-C7804C14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4F5A-9F28-06FF-159D-70BEA4D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566B-193D-0518-8356-4C6AEDA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4F73-4064-243B-3283-83A4601E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B43A-EE10-EEA1-50F8-A27E3965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0619A-532A-242C-76CE-6441D15FE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D935F-6120-2225-F6F1-0144ED90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AFB18-D171-B9C8-C9FD-2F40B8B1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95705-635F-E96F-2330-EA82CABF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BC6A-237E-EA95-B9A6-EE2DB8BF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4204-DACB-C9B6-084E-9A8EFC70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05D03-49F1-C7BE-43D7-1267357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B0493-2A10-44FA-3DBE-F20E8F3D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3B90B-EB67-CE79-4544-46984802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45493-8B75-6595-7906-F7DCB13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12D38-85C0-7A92-3270-CAB9E409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0CC4-26B2-E6E5-E49A-CF572E1D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72F-E1C0-3142-3B6B-5D89563C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3BDF-FE9E-BE39-5C04-6C4C94CC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66D5-4A93-0E32-A2B6-13A769F2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628B-6A22-0E45-D6D1-BDE124C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580E-978D-6C27-D628-1FA27947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FC92-34D9-8FA4-D6CD-465504BD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31A3-6E38-741E-F989-C3D28D77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6C983-6721-D7AB-CCB8-BA8F297E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4D8D4-9F6D-E26F-BD6B-93FE435C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3B89-24BE-629B-8C31-95236800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1047-AF64-142E-73A1-D34E8D32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40D4-3865-DA36-B73F-18B5C07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25B0B-E3F3-1B17-CCC5-645E819B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A337-8A3D-1BC4-8829-FECF9756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AD99-3D33-275C-24BE-191D7CB4C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B79D-4D28-4ABF-8CC1-5BBA5C9534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24A7-751C-8A68-7E32-BC80E5EB5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F286-0B2C-5494-CF68-19AB0E765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2964-FFCD-4B5B-8760-E68B9F94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5F2-296B-0DAE-696B-48EA5B066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06B31-4B4E-0808-0FB7-B61718872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44AB-A02A-1E61-CE77-FBD2EBC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Task No:- 2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C249-54BF-485C-DACA-7B830D2D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Finding the Vulnerabilities of the Given URL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Requirements:- Software:-"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Netsparker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:- The Software is Not Available in the link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7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Report</vt:lpstr>
      <vt:lpstr>Task No:- 2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tejas mhaske</dc:creator>
  <cp:lastModifiedBy>tejas mhaske</cp:lastModifiedBy>
  <cp:revision>1</cp:revision>
  <dcterms:created xsi:type="dcterms:W3CDTF">2023-10-02T16:16:55Z</dcterms:created>
  <dcterms:modified xsi:type="dcterms:W3CDTF">2023-10-02T16:17:11Z</dcterms:modified>
</cp:coreProperties>
</file>