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9C3A-B57D-68B2-6299-148F040040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C63B86-AFDD-E550-F7B9-9DDD85807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DDCC7-A92D-AA7F-BEB2-7E1D5C27DCD6}"/>
              </a:ext>
            </a:extLst>
          </p:cNvPr>
          <p:cNvSpPr>
            <a:spLocks noGrp="1"/>
          </p:cNvSpPr>
          <p:nvPr>
            <p:ph type="dt" sz="half" idx="10"/>
          </p:nvPr>
        </p:nvSpPr>
        <p:spPr/>
        <p:txBody>
          <a:bodyPr/>
          <a:lstStyle/>
          <a:p>
            <a:fld id="{61ED7018-4BCC-4863-A340-F172F847C76C}" type="datetimeFigureOut">
              <a:rPr lang="en-US" smtClean="0"/>
              <a:t>10/2/2023</a:t>
            </a:fld>
            <a:endParaRPr lang="en-US"/>
          </a:p>
        </p:txBody>
      </p:sp>
      <p:sp>
        <p:nvSpPr>
          <p:cNvPr id="5" name="Footer Placeholder 4">
            <a:extLst>
              <a:ext uri="{FF2B5EF4-FFF2-40B4-BE49-F238E27FC236}">
                <a16:creationId xmlns:a16="http://schemas.microsoft.com/office/drawing/2014/main" id="{959AA6F2-38A0-73F2-F797-5E730825D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004AC-3549-F3DB-2591-824521B2BF01}"/>
              </a:ext>
            </a:extLst>
          </p:cNvPr>
          <p:cNvSpPr>
            <a:spLocks noGrp="1"/>
          </p:cNvSpPr>
          <p:nvPr>
            <p:ph type="sldNum" sz="quarter" idx="12"/>
          </p:nvPr>
        </p:nvSpPr>
        <p:spPr/>
        <p:txBody>
          <a:bodyPr/>
          <a:lstStyle/>
          <a:p>
            <a:fld id="{FCF1AADD-98B3-4694-BC20-4EFA1EC8EB80}" type="slidenum">
              <a:rPr lang="en-US" smtClean="0"/>
              <a:t>‹#›</a:t>
            </a:fld>
            <a:endParaRPr lang="en-US"/>
          </a:p>
        </p:txBody>
      </p:sp>
    </p:spTree>
    <p:extLst>
      <p:ext uri="{BB962C8B-B14F-4D97-AF65-F5344CB8AC3E}">
        <p14:creationId xmlns:p14="http://schemas.microsoft.com/office/powerpoint/2010/main" val="15256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7573-3B9A-B4C8-F889-CFDF1ACCC4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BEAF98-B7A8-6350-2442-AC1625A95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6576E-D212-0AD9-6735-732450E5438E}"/>
              </a:ext>
            </a:extLst>
          </p:cNvPr>
          <p:cNvSpPr>
            <a:spLocks noGrp="1"/>
          </p:cNvSpPr>
          <p:nvPr>
            <p:ph type="dt" sz="half" idx="10"/>
          </p:nvPr>
        </p:nvSpPr>
        <p:spPr/>
        <p:txBody>
          <a:bodyPr/>
          <a:lstStyle/>
          <a:p>
            <a:fld id="{61ED7018-4BCC-4863-A340-F172F847C76C}" type="datetimeFigureOut">
              <a:rPr lang="en-US" smtClean="0"/>
              <a:t>10/2/2023</a:t>
            </a:fld>
            <a:endParaRPr lang="en-US"/>
          </a:p>
        </p:txBody>
      </p:sp>
      <p:sp>
        <p:nvSpPr>
          <p:cNvPr id="5" name="Footer Placeholder 4">
            <a:extLst>
              <a:ext uri="{FF2B5EF4-FFF2-40B4-BE49-F238E27FC236}">
                <a16:creationId xmlns:a16="http://schemas.microsoft.com/office/drawing/2014/main" id="{A4812572-0CC9-49EB-CC03-A41836AA5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FEA9B-4676-B674-88FF-1F03633B45E7}"/>
              </a:ext>
            </a:extLst>
          </p:cNvPr>
          <p:cNvSpPr>
            <a:spLocks noGrp="1"/>
          </p:cNvSpPr>
          <p:nvPr>
            <p:ph type="sldNum" sz="quarter" idx="12"/>
          </p:nvPr>
        </p:nvSpPr>
        <p:spPr/>
        <p:txBody>
          <a:bodyPr/>
          <a:lstStyle/>
          <a:p>
            <a:fld id="{FCF1AADD-98B3-4694-BC20-4EFA1EC8EB80}" type="slidenum">
              <a:rPr lang="en-US" smtClean="0"/>
              <a:t>‹#›</a:t>
            </a:fld>
            <a:endParaRPr lang="en-US"/>
          </a:p>
        </p:txBody>
      </p:sp>
    </p:spTree>
    <p:extLst>
      <p:ext uri="{BB962C8B-B14F-4D97-AF65-F5344CB8AC3E}">
        <p14:creationId xmlns:p14="http://schemas.microsoft.com/office/powerpoint/2010/main" val="89996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C41619-6F4E-9694-BDA0-C10511685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5F5CA9-9CED-9628-3EF1-7A53AF8A8C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52DE5-61AE-540D-7235-D923D1374A87}"/>
              </a:ext>
            </a:extLst>
          </p:cNvPr>
          <p:cNvSpPr>
            <a:spLocks noGrp="1"/>
          </p:cNvSpPr>
          <p:nvPr>
            <p:ph type="dt" sz="half" idx="10"/>
          </p:nvPr>
        </p:nvSpPr>
        <p:spPr/>
        <p:txBody>
          <a:bodyPr/>
          <a:lstStyle/>
          <a:p>
            <a:fld id="{61ED7018-4BCC-4863-A340-F172F847C76C}" type="datetimeFigureOut">
              <a:rPr lang="en-US" smtClean="0"/>
              <a:t>10/2/2023</a:t>
            </a:fld>
            <a:endParaRPr lang="en-US"/>
          </a:p>
        </p:txBody>
      </p:sp>
      <p:sp>
        <p:nvSpPr>
          <p:cNvPr id="5" name="Footer Placeholder 4">
            <a:extLst>
              <a:ext uri="{FF2B5EF4-FFF2-40B4-BE49-F238E27FC236}">
                <a16:creationId xmlns:a16="http://schemas.microsoft.com/office/drawing/2014/main" id="{1BABB006-5211-EE79-10B5-4E8242BF2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6AD09-9E92-553F-21B8-6B5802D75D3B}"/>
              </a:ext>
            </a:extLst>
          </p:cNvPr>
          <p:cNvSpPr>
            <a:spLocks noGrp="1"/>
          </p:cNvSpPr>
          <p:nvPr>
            <p:ph type="sldNum" sz="quarter" idx="12"/>
          </p:nvPr>
        </p:nvSpPr>
        <p:spPr/>
        <p:txBody>
          <a:bodyPr/>
          <a:lstStyle/>
          <a:p>
            <a:fld id="{FCF1AADD-98B3-4694-BC20-4EFA1EC8EB80}" type="slidenum">
              <a:rPr lang="en-US" smtClean="0"/>
              <a:t>‹#›</a:t>
            </a:fld>
            <a:endParaRPr lang="en-US"/>
          </a:p>
        </p:txBody>
      </p:sp>
    </p:spTree>
    <p:extLst>
      <p:ext uri="{BB962C8B-B14F-4D97-AF65-F5344CB8AC3E}">
        <p14:creationId xmlns:p14="http://schemas.microsoft.com/office/powerpoint/2010/main" val="66531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2ED1-C4EC-A511-6A44-80AD057F0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8173D2-9C5A-847D-4F47-3E69D611CF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C68B0-E9C1-2C5B-AF10-15843740897D}"/>
              </a:ext>
            </a:extLst>
          </p:cNvPr>
          <p:cNvSpPr>
            <a:spLocks noGrp="1"/>
          </p:cNvSpPr>
          <p:nvPr>
            <p:ph type="dt" sz="half" idx="10"/>
          </p:nvPr>
        </p:nvSpPr>
        <p:spPr/>
        <p:txBody>
          <a:bodyPr/>
          <a:lstStyle/>
          <a:p>
            <a:fld id="{61ED7018-4BCC-4863-A340-F172F847C76C}" type="datetimeFigureOut">
              <a:rPr lang="en-US" smtClean="0"/>
              <a:t>10/2/2023</a:t>
            </a:fld>
            <a:endParaRPr lang="en-US"/>
          </a:p>
        </p:txBody>
      </p:sp>
      <p:sp>
        <p:nvSpPr>
          <p:cNvPr id="5" name="Footer Placeholder 4">
            <a:extLst>
              <a:ext uri="{FF2B5EF4-FFF2-40B4-BE49-F238E27FC236}">
                <a16:creationId xmlns:a16="http://schemas.microsoft.com/office/drawing/2014/main" id="{DD7C21B3-B3C0-15D9-7611-434300F5A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82674-4D87-28EB-7D7C-67A04AB1511F}"/>
              </a:ext>
            </a:extLst>
          </p:cNvPr>
          <p:cNvSpPr>
            <a:spLocks noGrp="1"/>
          </p:cNvSpPr>
          <p:nvPr>
            <p:ph type="sldNum" sz="quarter" idx="12"/>
          </p:nvPr>
        </p:nvSpPr>
        <p:spPr/>
        <p:txBody>
          <a:bodyPr/>
          <a:lstStyle/>
          <a:p>
            <a:fld id="{FCF1AADD-98B3-4694-BC20-4EFA1EC8EB80}" type="slidenum">
              <a:rPr lang="en-US" smtClean="0"/>
              <a:t>‹#›</a:t>
            </a:fld>
            <a:endParaRPr lang="en-US"/>
          </a:p>
        </p:txBody>
      </p:sp>
    </p:spTree>
    <p:extLst>
      <p:ext uri="{BB962C8B-B14F-4D97-AF65-F5344CB8AC3E}">
        <p14:creationId xmlns:p14="http://schemas.microsoft.com/office/powerpoint/2010/main" val="263000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0256-D206-B61D-E088-F2F102D5F1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40B5C1-A17A-596B-C7E8-A1BC4E4C0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0EB2D-2DCA-4C5C-92A6-8FC8B6114589}"/>
              </a:ext>
            </a:extLst>
          </p:cNvPr>
          <p:cNvSpPr>
            <a:spLocks noGrp="1"/>
          </p:cNvSpPr>
          <p:nvPr>
            <p:ph type="dt" sz="half" idx="10"/>
          </p:nvPr>
        </p:nvSpPr>
        <p:spPr/>
        <p:txBody>
          <a:bodyPr/>
          <a:lstStyle/>
          <a:p>
            <a:fld id="{61ED7018-4BCC-4863-A340-F172F847C76C}" type="datetimeFigureOut">
              <a:rPr lang="en-US" smtClean="0"/>
              <a:t>10/2/2023</a:t>
            </a:fld>
            <a:endParaRPr lang="en-US"/>
          </a:p>
        </p:txBody>
      </p:sp>
      <p:sp>
        <p:nvSpPr>
          <p:cNvPr id="5" name="Footer Placeholder 4">
            <a:extLst>
              <a:ext uri="{FF2B5EF4-FFF2-40B4-BE49-F238E27FC236}">
                <a16:creationId xmlns:a16="http://schemas.microsoft.com/office/drawing/2014/main" id="{EAF74C28-D6AF-D180-7AF5-CCD562A69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79623-F408-65FE-1F9E-324BBEE58769}"/>
              </a:ext>
            </a:extLst>
          </p:cNvPr>
          <p:cNvSpPr>
            <a:spLocks noGrp="1"/>
          </p:cNvSpPr>
          <p:nvPr>
            <p:ph type="sldNum" sz="quarter" idx="12"/>
          </p:nvPr>
        </p:nvSpPr>
        <p:spPr/>
        <p:txBody>
          <a:bodyPr/>
          <a:lstStyle/>
          <a:p>
            <a:fld id="{FCF1AADD-98B3-4694-BC20-4EFA1EC8EB80}" type="slidenum">
              <a:rPr lang="en-US" smtClean="0"/>
              <a:t>‹#›</a:t>
            </a:fld>
            <a:endParaRPr lang="en-US"/>
          </a:p>
        </p:txBody>
      </p:sp>
    </p:spTree>
    <p:extLst>
      <p:ext uri="{BB962C8B-B14F-4D97-AF65-F5344CB8AC3E}">
        <p14:creationId xmlns:p14="http://schemas.microsoft.com/office/powerpoint/2010/main" val="177516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C82C-12CD-3AEC-E030-475059BAA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A78805-CBFD-6BBC-6277-44AFDEB5B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149B0F-8556-7284-8524-176B70599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8D8456-F5B7-391E-65FC-27838AB290ED}"/>
              </a:ext>
            </a:extLst>
          </p:cNvPr>
          <p:cNvSpPr>
            <a:spLocks noGrp="1"/>
          </p:cNvSpPr>
          <p:nvPr>
            <p:ph type="dt" sz="half" idx="10"/>
          </p:nvPr>
        </p:nvSpPr>
        <p:spPr/>
        <p:txBody>
          <a:bodyPr/>
          <a:lstStyle/>
          <a:p>
            <a:fld id="{61ED7018-4BCC-4863-A340-F172F847C76C}" type="datetimeFigureOut">
              <a:rPr lang="en-US" smtClean="0"/>
              <a:t>10/2/2023</a:t>
            </a:fld>
            <a:endParaRPr lang="en-US"/>
          </a:p>
        </p:txBody>
      </p:sp>
      <p:sp>
        <p:nvSpPr>
          <p:cNvPr id="6" name="Footer Placeholder 5">
            <a:extLst>
              <a:ext uri="{FF2B5EF4-FFF2-40B4-BE49-F238E27FC236}">
                <a16:creationId xmlns:a16="http://schemas.microsoft.com/office/drawing/2014/main" id="{28F08B89-F60D-647F-383A-EB134B3EB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1C64F3-7FB8-73FE-16FF-F822E78F8AF4}"/>
              </a:ext>
            </a:extLst>
          </p:cNvPr>
          <p:cNvSpPr>
            <a:spLocks noGrp="1"/>
          </p:cNvSpPr>
          <p:nvPr>
            <p:ph type="sldNum" sz="quarter" idx="12"/>
          </p:nvPr>
        </p:nvSpPr>
        <p:spPr/>
        <p:txBody>
          <a:bodyPr/>
          <a:lstStyle/>
          <a:p>
            <a:fld id="{FCF1AADD-98B3-4694-BC20-4EFA1EC8EB80}" type="slidenum">
              <a:rPr lang="en-US" smtClean="0"/>
              <a:t>‹#›</a:t>
            </a:fld>
            <a:endParaRPr lang="en-US"/>
          </a:p>
        </p:txBody>
      </p:sp>
    </p:spTree>
    <p:extLst>
      <p:ext uri="{BB962C8B-B14F-4D97-AF65-F5344CB8AC3E}">
        <p14:creationId xmlns:p14="http://schemas.microsoft.com/office/powerpoint/2010/main" val="11963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7EDF-622C-292D-5F74-E243D31B8B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8F3A11-F6A5-7817-56F3-262D0A9AB3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055795-BD6C-3969-E877-3812E10EB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82E446-E70E-F1C0-D8F1-A7241442F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938824-892C-0B79-9139-BFDA59F5C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138853-C30A-091F-192C-520033659E64}"/>
              </a:ext>
            </a:extLst>
          </p:cNvPr>
          <p:cNvSpPr>
            <a:spLocks noGrp="1"/>
          </p:cNvSpPr>
          <p:nvPr>
            <p:ph type="dt" sz="half" idx="10"/>
          </p:nvPr>
        </p:nvSpPr>
        <p:spPr/>
        <p:txBody>
          <a:bodyPr/>
          <a:lstStyle/>
          <a:p>
            <a:fld id="{61ED7018-4BCC-4863-A340-F172F847C76C}" type="datetimeFigureOut">
              <a:rPr lang="en-US" smtClean="0"/>
              <a:t>10/2/2023</a:t>
            </a:fld>
            <a:endParaRPr lang="en-US"/>
          </a:p>
        </p:txBody>
      </p:sp>
      <p:sp>
        <p:nvSpPr>
          <p:cNvPr id="8" name="Footer Placeholder 7">
            <a:extLst>
              <a:ext uri="{FF2B5EF4-FFF2-40B4-BE49-F238E27FC236}">
                <a16:creationId xmlns:a16="http://schemas.microsoft.com/office/drawing/2014/main" id="{3CF96BDC-EE62-F429-0C5C-F4C5AC1766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6ED2F0-5774-602F-C8FC-CD9373F77BA4}"/>
              </a:ext>
            </a:extLst>
          </p:cNvPr>
          <p:cNvSpPr>
            <a:spLocks noGrp="1"/>
          </p:cNvSpPr>
          <p:nvPr>
            <p:ph type="sldNum" sz="quarter" idx="12"/>
          </p:nvPr>
        </p:nvSpPr>
        <p:spPr/>
        <p:txBody>
          <a:bodyPr/>
          <a:lstStyle/>
          <a:p>
            <a:fld id="{FCF1AADD-98B3-4694-BC20-4EFA1EC8EB80}" type="slidenum">
              <a:rPr lang="en-US" smtClean="0"/>
              <a:t>‹#›</a:t>
            </a:fld>
            <a:endParaRPr lang="en-US"/>
          </a:p>
        </p:txBody>
      </p:sp>
    </p:spTree>
    <p:extLst>
      <p:ext uri="{BB962C8B-B14F-4D97-AF65-F5344CB8AC3E}">
        <p14:creationId xmlns:p14="http://schemas.microsoft.com/office/powerpoint/2010/main" val="37220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6D6B6-1BB4-5E50-BDC3-F878A13AF1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3D6C8C-A2F6-6398-EC6E-7FBBEACB1DFD}"/>
              </a:ext>
            </a:extLst>
          </p:cNvPr>
          <p:cNvSpPr>
            <a:spLocks noGrp="1"/>
          </p:cNvSpPr>
          <p:nvPr>
            <p:ph type="dt" sz="half" idx="10"/>
          </p:nvPr>
        </p:nvSpPr>
        <p:spPr/>
        <p:txBody>
          <a:bodyPr/>
          <a:lstStyle/>
          <a:p>
            <a:fld id="{61ED7018-4BCC-4863-A340-F172F847C76C}" type="datetimeFigureOut">
              <a:rPr lang="en-US" smtClean="0"/>
              <a:t>10/2/2023</a:t>
            </a:fld>
            <a:endParaRPr lang="en-US"/>
          </a:p>
        </p:txBody>
      </p:sp>
      <p:sp>
        <p:nvSpPr>
          <p:cNvPr id="4" name="Footer Placeholder 3">
            <a:extLst>
              <a:ext uri="{FF2B5EF4-FFF2-40B4-BE49-F238E27FC236}">
                <a16:creationId xmlns:a16="http://schemas.microsoft.com/office/drawing/2014/main" id="{A5DE7DC5-04BD-0841-60B1-420D286A1B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2C3B86-5CF3-752F-6AE1-A1AA083DFFBB}"/>
              </a:ext>
            </a:extLst>
          </p:cNvPr>
          <p:cNvSpPr>
            <a:spLocks noGrp="1"/>
          </p:cNvSpPr>
          <p:nvPr>
            <p:ph type="sldNum" sz="quarter" idx="12"/>
          </p:nvPr>
        </p:nvSpPr>
        <p:spPr/>
        <p:txBody>
          <a:bodyPr/>
          <a:lstStyle/>
          <a:p>
            <a:fld id="{FCF1AADD-98B3-4694-BC20-4EFA1EC8EB80}" type="slidenum">
              <a:rPr lang="en-US" smtClean="0"/>
              <a:t>‹#›</a:t>
            </a:fld>
            <a:endParaRPr lang="en-US"/>
          </a:p>
        </p:txBody>
      </p:sp>
    </p:spTree>
    <p:extLst>
      <p:ext uri="{BB962C8B-B14F-4D97-AF65-F5344CB8AC3E}">
        <p14:creationId xmlns:p14="http://schemas.microsoft.com/office/powerpoint/2010/main" val="412790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3B22FD-4049-3AA0-2452-B527BE0D816C}"/>
              </a:ext>
            </a:extLst>
          </p:cNvPr>
          <p:cNvSpPr>
            <a:spLocks noGrp="1"/>
          </p:cNvSpPr>
          <p:nvPr>
            <p:ph type="dt" sz="half" idx="10"/>
          </p:nvPr>
        </p:nvSpPr>
        <p:spPr/>
        <p:txBody>
          <a:bodyPr/>
          <a:lstStyle/>
          <a:p>
            <a:fld id="{61ED7018-4BCC-4863-A340-F172F847C76C}" type="datetimeFigureOut">
              <a:rPr lang="en-US" smtClean="0"/>
              <a:t>10/2/2023</a:t>
            </a:fld>
            <a:endParaRPr lang="en-US"/>
          </a:p>
        </p:txBody>
      </p:sp>
      <p:sp>
        <p:nvSpPr>
          <p:cNvPr id="3" name="Footer Placeholder 2">
            <a:extLst>
              <a:ext uri="{FF2B5EF4-FFF2-40B4-BE49-F238E27FC236}">
                <a16:creationId xmlns:a16="http://schemas.microsoft.com/office/drawing/2014/main" id="{8312035C-7B7C-C05F-4E5D-42295C3EBF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0829CB-9C9F-369F-0A79-8E554628D2FA}"/>
              </a:ext>
            </a:extLst>
          </p:cNvPr>
          <p:cNvSpPr>
            <a:spLocks noGrp="1"/>
          </p:cNvSpPr>
          <p:nvPr>
            <p:ph type="sldNum" sz="quarter" idx="12"/>
          </p:nvPr>
        </p:nvSpPr>
        <p:spPr/>
        <p:txBody>
          <a:bodyPr/>
          <a:lstStyle/>
          <a:p>
            <a:fld id="{FCF1AADD-98B3-4694-BC20-4EFA1EC8EB80}" type="slidenum">
              <a:rPr lang="en-US" smtClean="0"/>
              <a:t>‹#›</a:t>
            </a:fld>
            <a:endParaRPr lang="en-US"/>
          </a:p>
        </p:txBody>
      </p:sp>
    </p:spTree>
    <p:extLst>
      <p:ext uri="{BB962C8B-B14F-4D97-AF65-F5344CB8AC3E}">
        <p14:creationId xmlns:p14="http://schemas.microsoft.com/office/powerpoint/2010/main" val="202392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5920-F028-4FDC-DA4C-583F4BA21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948FCF-9022-6800-0153-05C2EF86C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76A86A-EF2D-F834-B768-B5AB3DBE7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9081F-FD73-3E39-AFBF-98F4A2233B10}"/>
              </a:ext>
            </a:extLst>
          </p:cNvPr>
          <p:cNvSpPr>
            <a:spLocks noGrp="1"/>
          </p:cNvSpPr>
          <p:nvPr>
            <p:ph type="dt" sz="half" idx="10"/>
          </p:nvPr>
        </p:nvSpPr>
        <p:spPr/>
        <p:txBody>
          <a:bodyPr/>
          <a:lstStyle/>
          <a:p>
            <a:fld id="{61ED7018-4BCC-4863-A340-F172F847C76C}" type="datetimeFigureOut">
              <a:rPr lang="en-US" smtClean="0"/>
              <a:t>10/2/2023</a:t>
            </a:fld>
            <a:endParaRPr lang="en-US"/>
          </a:p>
        </p:txBody>
      </p:sp>
      <p:sp>
        <p:nvSpPr>
          <p:cNvPr id="6" name="Footer Placeholder 5">
            <a:extLst>
              <a:ext uri="{FF2B5EF4-FFF2-40B4-BE49-F238E27FC236}">
                <a16:creationId xmlns:a16="http://schemas.microsoft.com/office/drawing/2014/main" id="{C6034DB7-DC73-C921-02BD-39360FA23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36F30-313A-9DE0-312A-07C51F1D6BBF}"/>
              </a:ext>
            </a:extLst>
          </p:cNvPr>
          <p:cNvSpPr>
            <a:spLocks noGrp="1"/>
          </p:cNvSpPr>
          <p:nvPr>
            <p:ph type="sldNum" sz="quarter" idx="12"/>
          </p:nvPr>
        </p:nvSpPr>
        <p:spPr/>
        <p:txBody>
          <a:bodyPr/>
          <a:lstStyle/>
          <a:p>
            <a:fld id="{FCF1AADD-98B3-4694-BC20-4EFA1EC8EB80}" type="slidenum">
              <a:rPr lang="en-US" smtClean="0"/>
              <a:t>‹#›</a:t>
            </a:fld>
            <a:endParaRPr lang="en-US"/>
          </a:p>
        </p:txBody>
      </p:sp>
    </p:spTree>
    <p:extLst>
      <p:ext uri="{BB962C8B-B14F-4D97-AF65-F5344CB8AC3E}">
        <p14:creationId xmlns:p14="http://schemas.microsoft.com/office/powerpoint/2010/main" val="90205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3A94-F5EC-6A4E-7B70-9E6925051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3DC19-08CA-598B-6130-2DA200812D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CBAC5D-CFE8-9392-F078-F0F3EB65C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A524-B647-C1C3-773A-03184074CB9F}"/>
              </a:ext>
            </a:extLst>
          </p:cNvPr>
          <p:cNvSpPr>
            <a:spLocks noGrp="1"/>
          </p:cNvSpPr>
          <p:nvPr>
            <p:ph type="dt" sz="half" idx="10"/>
          </p:nvPr>
        </p:nvSpPr>
        <p:spPr/>
        <p:txBody>
          <a:bodyPr/>
          <a:lstStyle/>
          <a:p>
            <a:fld id="{61ED7018-4BCC-4863-A340-F172F847C76C}" type="datetimeFigureOut">
              <a:rPr lang="en-US" smtClean="0"/>
              <a:t>10/2/2023</a:t>
            </a:fld>
            <a:endParaRPr lang="en-US"/>
          </a:p>
        </p:txBody>
      </p:sp>
      <p:sp>
        <p:nvSpPr>
          <p:cNvPr id="6" name="Footer Placeholder 5">
            <a:extLst>
              <a:ext uri="{FF2B5EF4-FFF2-40B4-BE49-F238E27FC236}">
                <a16:creationId xmlns:a16="http://schemas.microsoft.com/office/drawing/2014/main" id="{287E84B8-5274-1BE9-1963-AB5521CC4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755DD-0377-2A3A-D2BE-DA2C972A0D9B}"/>
              </a:ext>
            </a:extLst>
          </p:cNvPr>
          <p:cNvSpPr>
            <a:spLocks noGrp="1"/>
          </p:cNvSpPr>
          <p:nvPr>
            <p:ph type="sldNum" sz="quarter" idx="12"/>
          </p:nvPr>
        </p:nvSpPr>
        <p:spPr/>
        <p:txBody>
          <a:bodyPr/>
          <a:lstStyle/>
          <a:p>
            <a:fld id="{FCF1AADD-98B3-4694-BC20-4EFA1EC8EB80}" type="slidenum">
              <a:rPr lang="en-US" smtClean="0"/>
              <a:t>‹#›</a:t>
            </a:fld>
            <a:endParaRPr lang="en-US"/>
          </a:p>
        </p:txBody>
      </p:sp>
    </p:spTree>
    <p:extLst>
      <p:ext uri="{BB962C8B-B14F-4D97-AF65-F5344CB8AC3E}">
        <p14:creationId xmlns:p14="http://schemas.microsoft.com/office/powerpoint/2010/main" val="203419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90CD0-8275-1CB9-88F3-01968545D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96F7ED-7107-6717-8F86-AEF4B6864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EF89A-DF64-0A79-59A0-05849AD8F5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D7018-4BCC-4863-A340-F172F847C76C}" type="datetimeFigureOut">
              <a:rPr lang="en-US" smtClean="0"/>
              <a:t>10/2/2023</a:t>
            </a:fld>
            <a:endParaRPr lang="en-US"/>
          </a:p>
        </p:txBody>
      </p:sp>
      <p:sp>
        <p:nvSpPr>
          <p:cNvPr id="5" name="Footer Placeholder 4">
            <a:extLst>
              <a:ext uri="{FF2B5EF4-FFF2-40B4-BE49-F238E27FC236}">
                <a16:creationId xmlns:a16="http://schemas.microsoft.com/office/drawing/2014/main" id="{32AE09D9-0FF8-7E67-A8D1-399801FC4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5399FE-3251-A29F-65C3-C916238C9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1AADD-98B3-4694-BC20-4EFA1EC8EB80}" type="slidenum">
              <a:rPr lang="en-US" smtClean="0"/>
              <a:t>‹#›</a:t>
            </a:fld>
            <a:endParaRPr lang="en-US"/>
          </a:p>
        </p:txBody>
      </p:sp>
    </p:spTree>
    <p:extLst>
      <p:ext uri="{BB962C8B-B14F-4D97-AF65-F5344CB8AC3E}">
        <p14:creationId xmlns:p14="http://schemas.microsoft.com/office/powerpoint/2010/main" val="3112740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D4AF-8E6A-90D2-68AB-536E3492A1E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Report</a:t>
            </a:r>
          </a:p>
        </p:txBody>
      </p:sp>
      <p:sp>
        <p:nvSpPr>
          <p:cNvPr id="3" name="Subtitle 2">
            <a:extLst>
              <a:ext uri="{FF2B5EF4-FFF2-40B4-BE49-F238E27FC236}">
                <a16:creationId xmlns:a16="http://schemas.microsoft.com/office/drawing/2014/main" id="{098B7438-BA4A-DE05-957C-B5AD618125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669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1DD35-AA89-3B2C-D840-1770FB104FE6}"/>
              </a:ext>
            </a:extLst>
          </p:cNvPr>
          <p:cNvSpPr>
            <a:spLocks noGrp="1"/>
          </p:cNvSpPr>
          <p:nvPr>
            <p:ph type="title"/>
          </p:nvPr>
        </p:nvSpPr>
        <p:spPr/>
        <p:txBody>
          <a:bodyPr>
            <a:normAutofit/>
          </a:bodyPr>
          <a:lstStyle/>
          <a:p>
            <a:r>
              <a:rPr lang="en-US" sz="2400" b="1" kern="100" dirty="0">
                <a:effectLst/>
                <a:latin typeface="Times New Roman" panose="02020603050405020304" pitchFamily="18" charset="0"/>
                <a:ea typeface="Calibri" panose="020F0502020204030204" pitchFamily="34" charset="0"/>
                <a:cs typeface="Mangal" panose="02040503050203030202" pitchFamily="18" charset="0"/>
              </a:rPr>
              <a:t>Task No:- 3</a:t>
            </a:r>
            <a:br>
              <a:rPr lang="en-US" sz="2400" kern="100" dirty="0">
                <a:effectLst/>
                <a:latin typeface="Calibri" panose="020F0502020204030204" pitchFamily="34" charset="0"/>
                <a:ea typeface="Calibri" panose="020F0502020204030204" pitchFamily="34" charset="0"/>
                <a:cs typeface="Mangal" panose="02040503050203030202" pitchFamily="18" charset="0"/>
              </a:rPr>
            </a:br>
            <a:endParaRPr lang="en-US" sz="5400" dirty="0"/>
          </a:p>
        </p:txBody>
      </p:sp>
      <p:sp>
        <p:nvSpPr>
          <p:cNvPr id="3" name="Content Placeholder 2">
            <a:extLst>
              <a:ext uri="{FF2B5EF4-FFF2-40B4-BE49-F238E27FC236}">
                <a16:creationId xmlns:a16="http://schemas.microsoft.com/office/drawing/2014/main" id="{8B81FE30-98E5-0F66-A107-44C0ECEDCFDE}"/>
              </a:ext>
            </a:extLst>
          </p:cNvPr>
          <p:cNvSpPr>
            <a:spLocks noGrp="1"/>
          </p:cNvSpPr>
          <p:nvPr>
            <p:ph idx="1"/>
          </p:nvPr>
        </p:nvSpPr>
        <p:spPr/>
        <p:txBody>
          <a:bodyPr/>
          <a:lstStyle/>
          <a:p>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Aim:</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Find the Vulnerabilities of the Given URL</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11870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19F8-0574-B6B6-0406-063FA4A3C585}"/>
              </a:ext>
            </a:extLst>
          </p:cNvPr>
          <p:cNvSpPr>
            <a:spLocks noGrp="1"/>
          </p:cNvSpPr>
          <p:nvPr>
            <p:ph type="title"/>
          </p:nvPr>
        </p:nvSpPr>
        <p:spPr/>
        <p:txBody>
          <a:bodyPr/>
          <a:lstStyle/>
          <a:p>
            <a:r>
              <a:rPr lang="en-US" sz="4400" b="1" kern="100" dirty="0">
                <a:effectLst/>
                <a:latin typeface="Times New Roman" panose="02020603050405020304" pitchFamily="18" charset="0"/>
                <a:ea typeface="Calibri" panose="020F0502020204030204" pitchFamily="34" charset="0"/>
                <a:cs typeface="Mangal" panose="02040503050203030202" pitchFamily="18" charset="0"/>
              </a:rPr>
              <a:t>Report:-</a:t>
            </a:r>
            <a:br>
              <a:rPr lang="en-US" sz="4400"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FC1CE218-CFEA-5C76-18EE-7B64C83EBF0F}"/>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Main website http://testasp.vulnweb.com/ has an endpoint that is vulnerable to an injection vulnerability - namely a reflected injection of JavaScript, also known as Reflected Cross Site Scripting (XSS). As per OWASP's definition: "Cross-Site Scripting (XSS) attacks are a type of injection, in which malicious scripts are injected into otherwise benign and trusted websites. "</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133705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DD0E-AD04-A11D-DA6E-44557918923D}"/>
              </a:ext>
            </a:extLst>
          </p:cNvPr>
          <p:cNvSpPr>
            <a:spLocks noGrp="1"/>
          </p:cNvSpPr>
          <p:nvPr>
            <p:ph type="title"/>
          </p:nvPr>
        </p:nvSpPr>
        <p:spPr/>
        <p:txBody>
          <a:bodyPr/>
          <a:lstStyle/>
          <a:p>
            <a:r>
              <a:rPr lang="en-US" sz="2400" b="1" kern="100" dirty="0">
                <a:effectLst/>
                <a:latin typeface="Times New Roman" panose="02020603050405020304" pitchFamily="18" charset="0"/>
                <a:ea typeface="Calibri" panose="020F0502020204030204" pitchFamily="34" charset="0"/>
                <a:cs typeface="Mangal" panose="02040503050203030202" pitchFamily="18" charset="0"/>
              </a:rPr>
              <a:t>Steps:-</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ABA568B8-B31F-C015-BB70-BE0BB5F4C96E}"/>
              </a:ext>
            </a:extLst>
          </p:cNvPr>
          <p:cNvSpPr>
            <a:spLocks noGrp="1"/>
          </p:cNvSpPr>
          <p:nvPr>
            <p:ph idx="1"/>
          </p:nvPr>
        </p:nvSpPr>
        <p:spPr>
          <a:xfrm>
            <a:off x="838200" y="1137728"/>
            <a:ext cx="10515600" cy="4351338"/>
          </a:xfrm>
        </p:spPr>
        <p:txBody>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To check the Given site Scripting we use one Java Script payload</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Payload:- &lt;script&gt;alert(1)&lt;/script&gt;</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When we entered the payload in the search box of the given site it gives the output that was posted by the admin as we see that admin login is confidential but here we can see that the admin posted that thing</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Instead of the payload if we search numbers or letters we didn't get any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respose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Same thing we try on the admin page as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i</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insert the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playload</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for all information it give me access but at that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instent</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the username is hide.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And when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i</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insert the letters then the user name is that name.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a:t>
            </a: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Conclusion </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Given URL has many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vulnerablities</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and we report two of them here.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194683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17B9-D689-838E-5BE4-90ADF1AE7DA2}"/>
              </a:ext>
            </a:extLst>
          </p:cNvPr>
          <p:cNvSpPr>
            <a:spLocks noGrp="1"/>
          </p:cNvSpPr>
          <p:nvPr>
            <p:ph type="title"/>
          </p:nvPr>
        </p:nvSpPr>
        <p:spPr/>
        <p:txBody>
          <a:bodyPr/>
          <a:lstStyle/>
          <a:p>
            <a:r>
              <a:rPr lang="en-US" dirty="0"/>
              <a:t>1</a:t>
            </a:r>
            <a:r>
              <a:rPr lang="en-US" baseline="30000" dirty="0"/>
              <a:t>st</a:t>
            </a:r>
            <a:r>
              <a:rPr lang="en-US" dirty="0"/>
              <a:t> Vulnerability</a:t>
            </a:r>
          </a:p>
        </p:txBody>
      </p:sp>
      <p:pic>
        <p:nvPicPr>
          <p:cNvPr id="4" name="Content Placeholder 3">
            <a:extLst>
              <a:ext uri="{FF2B5EF4-FFF2-40B4-BE49-F238E27FC236}">
                <a16:creationId xmlns:a16="http://schemas.microsoft.com/office/drawing/2014/main" id="{AD6167AF-FC53-142D-286D-26E5624AF7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807" y="1690688"/>
            <a:ext cx="6736351" cy="4930570"/>
          </a:xfrm>
          <a:prstGeom prst="rect">
            <a:avLst/>
          </a:prstGeom>
        </p:spPr>
      </p:pic>
    </p:spTree>
    <p:extLst>
      <p:ext uri="{BB962C8B-B14F-4D97-AF65-F5344CB8AC3E}">
        <p14:creationId xmlns:p14="http://schemas.microsoft.com/office/powerpoint/2010/main" val="368094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E4A0-3889-8319-9E8D-0CAF8E9E284D}"/>
              </a:ext>
            </a:extLst>
          </p:cNvPr>
          <p:cNvSpPr>
            <a:spLocks noGrp="1"/>
          </p:cNvSpPr>
          <p:nvPr>
            <p:ph type="title"/>
          </p:nvPr>
        </p:nvSpPr>
        <p:spPr/>
        <p:txBody>
          <a:bodyPr/>
          <a:lstStyle/>
          <a:p>
            <a:r>
              <a:rPr lang="en-US" dirty="0"/>
              <a:t>2</a:t>
            </a:r>
            <a:r>
              <a:rPr lang="en-US" baseline="30000" dirty="0"/>
              <a:t>nd</a:t>
            </a:r>
            <a:r>
              <a:rPr lang="en-US" dirty="0"/>
              <a:t>  Vulnerability</a:t>
            </a:r>
          </a:p>
        </p:txBody>
      </p:sp>
      <p:pic>
        <p:nvPicPr>
          <p:cNvPr id="4" name="Content Placeholder 3">
            <a:extLst>
              <a:ext uri="{FF2B5EF4-FFF2-40B4-BE49-F238E27FC236}">
                <a16:creationId xmlns:a16="http://schemas.microsoft.com/office/drawing/2014/main" id="{5D158E78-332C-E7C2-FEB7-EA7F4192F5E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736" y="1551964"/>
            <a:ext cx="9998232" cy="4880256"/>
          </a:xfrm>
          <a:prstGeom prst="rect">
            <a:avLst/>
          </a:prstGeom>
        </p:spPr>
      </p:pic>
    </p:spTree>
    <p:extLst>
      <p:ext uri="{BB962C8B-B14F-4D97-AF65-F5344CB8AC3E}">
        <p14:creationId xmlns:p14="http://schemas.microsoft.com/office/powerpoint/2010/main" val="39222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57FA-5E64-56D9-7F0D-5FD86F8A7F70}"/>
              </a:ext>
            </a:extLst>
          </p:cNvPr>
          <p:cNvSpPr>
            <a:spLocks noGrp="1"/>
          </p:cNvSpPr>
          <p:nvPr>
            <p:ph type="title"/>
          </p:nvPr>
        </p:nvSpPr>
        <p:spPr/>
        <p:txBody>
          <a:bodyPr/>
          <a:lstStyle/>
          <a:p>
            <a:r>
              <a:rPr lang="en-US" dirty="0"/>
              <a:t>3</a:t>
            </a:r>
            <a:r>
              <a:rPr lang="en-US" baseline="30000" dirty="0"/>
              <a:t>rd</a:t>
            </a:r>
            <a:r>
              <a:rPr lang="en-US" dirty="0"/>
              <a:t>  Vulnerability</a:t>
            </a:r>
          </a:p>
        </p:txBody>
      </p:sp>
      <p:pic>
        <p:nvPicPr>
          <p:cNvPr id="4" name="Content Placeholder 3">
            <a:extLst>
              <a:ext uri="{FF2B5EF4-FFF2-40B4-BE49-F238E27FC236}">
                <a16:creationId xmlns:a16="http://schemas.microsoft.com/office/drawing/2014/main" id="{8DB13343-36D7-BD6F-7498-1F37015FC5C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6679" y="1577130"/>
            <a:ext cx="10600535" cy="4662753"/>
          </a:xfrm>
          <a:prstGeom prst="rect">
            <a:avLst/>
          </a:prstGeom>
        </p:spPr>
      </p:pic>
    </p:spTree>
    <p:extLst>
      <p:ext uri="{BB962C8B-B14F-4D97-AF65-F5344CB8AC3E}">
        <p14:creationId xmlns:p14="http://schemas.microsoft.com/office/powerpoint/2010/main" val="1776535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Report</vt:lpstr>
      <vt:lpstr>Task No:- 3 </vt:lpstr>
      <vt:lpstr>Report:- </vt:lpstr>
      <vt:lpstr>Steps:- </vt:lpstr>
      <vt:lpstr>1st Vulnerability</vt:lpstr>
      <vt:lpstr>2nd  Vulnerability</vt:lpstr>
      <vt:lpstr>3rd  Vulnerability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dc:title>
  <dc:creator>tejas mhaske</dc:creator>
  <cp:lastModifiedBy>tejas mhaske</cp:lastModifiedBy>
  <cp:revision>1</cp:revision>
  <dcterms:created xsi:type="dcterms:W3CDTF">2023-10-02T16:20:56Z</dcterms:created>
  <dcterms:modified xsi:type="dcterms:W3CDTF">2023-10-02T16:21:13Z</dcterms:modified>
</cp:coreProperties>
</file>