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71" r:id="rId6"/>
    <p:sldId id="258" r:id="rId7"/>
    <p:sldId id="266" r:id="rId8"/>
    <p:sldId id="259" r:id="rId9"/>
    <p:sldId id="261" r:id="rId10"/>
    <p:sldId id="267" r:id="rId11"/>
    <p:sldId id="268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69A1C-BD5B-67DA-0A5A-A36A75AC55B7}" v="94" dt="2022-02-24T04:52:06.893"/>
    <p1510:client id="{201E197F-F593-BDCB-3C6F-B68E69A21CB5}" v="22" dt="2022-02-24T09:32:38.243"/>
    <p1510:client id="{21EDE7F7-45C1-48AE-A950-53B814640516}" v="31" dt="2022-02-23T13:09:10.935"/>
    <p1510:client id="{28BEBB36-575A-F98D-C39F-77FECA70A08E}" v="98" dt="2022-02-24T05:10:39.329"/>
    <p1510:client id="{2FD5B252-CB4F-ACC4-6182-703B298B4730}" v="77" dt="2022-02-23T13:38:29.432"/>
    <p1510:client id="{338B8D7D-9F0E-46ED-0EF9-60D825C6A68A}" v="154" dt="2022-02-24T04:36:39.222"/>
    <p1510:client id="{35B73F93-32B0-9152-09B8-49F5C32EDAFC}" v="32" dt="2022-02-24T07:47:52.626"/>
    <p1510:client id="{4950258A-E186-2833-3468-1119CBBD9B76}" v="63" dt="2022-02-23T13:20:45.208"/>
    <p1510:client id="{4BF007A4-BD31-0406-A82B-3ABE5FBE4142}" v="12" dt="2022-02-24T11:37:43.759"/>
    <p1510:client id="{4F061E56-1527-1337-8AC4-BF8BEBF36E5F}" v="15" dt="2022-02-24T01:07:17.244"/>
    <p1510:client id="{585FCA61-EC34-DA9B-4B96-B798E825B2CA}" v="35" dt="2022-02-24T12:40:30.516"/>
    <p1510:client id="{5D5EA6DB-E437-4FE1-C8D1-2A3ECE173AC5}" v="45" dt="2022-02-24T06:05:16.102"/>
    <p1510:client id="{5EB3EC4C-983E-6545-E818-80FBBF100B67}" v="117" dt="2022-02-24T04:59:24.681"/>
    <p1510:client id="{667CCE53-76C9-8056-AD75-E76C6C26DA8C}" v="14" dt="2022-02-24T07:32:35.552"/>
    <p1510:client id="{67AB0BF0-0351-7306-4820-96CD00CA227B}" v="75" dt="2022-02-24T06:13:28.338"/>
    <p1510:client id="{694F494F-52C8-27DC-ADDD-5C17B1992ABB}" v="24" dt="2022-02-24T15:43:00.789"/>
    <p1510:client id="{B45845F1-908F-CB44-971C-E4B2AFC434CF}" v="39" dt="2022-02-23T13:54:47.961"/>
    <p1510:client id="{B4CCF29C-47A8-9B70-B489-E04EC96734B9}" v="20" dt="2022-02-24T15:41:42.783"/>
    <p1510:client id="{BA9E2B11-4AE0-9987-6F20-FA409B1EEC5D}" v="74" dt="2022-02-23T13:48:13.930"/>
    <p1510:client id="{C05DDE37-908F-F361-6CE3-FF8455785D61}" v="48" dt="2022-02-23T13:25:34.663"/>
    <p1510:client id="{CCB876AE-3759-4927-83C9-B0C21A3D5F93}" v="80" dt="2022-02-24T05:33:24.128"/>
    <p1510:client id="{D922F9C5-0381-C81D-79C8-3333C14EBF32}" v="63" dt="2022-02-24T12:56:28.864"/>
    <p1510:client id="{E450D00D-8A6A-2C44-07C3-2F128C22ED56}" v="57" dt="2022-02-24T12:45:36.972"/>
    <p1510:client id="{E47D4E44-A70A-4318-D422-3B8B5A4862AF}" v="110" dt="2022-02-24T04:43:27.923"/>
    <p1510:client id="{E82A63AF-4D91-AC46-022F-2955ED59D34D}" v="87" dt="2022-02-23T14:05:20.018"/>
    <p1510:client id="{EC633D6D-3270-9D1A-E5D0-487BFB53A37A}" v="130" dt="2022-02-24T05:39:50.268"/>
    <p1510:client id="{EC64B9EE-1E27-8EF8-FFA7-CC9F69D5CE90}" v="148" dt="2022-02-24T05:18:26.120"/>
    <p1510:client id="{F692B706-6BE7-4CF0-327B-5B744AFE0642}" v="74" dt="2022-02-24T05:44:48.744"/>
    <p1510:client id="{FDB21A10-38F6-125C-33FC-736E6754A75D}" v="15" dt="2022-02-24T06:14:22.639"/>
    <p1510:client id="{FE291F33-2CC5-FAC3-1742-3F9B3EF010DF}" v="16" dt="2022-02-24T05:22:5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kumar Kalluri" userId="S::udaykumar.kalluri@zensar.com::1d9d822f-172d-4197-bfa1-09f61a3d9cef" providerId="AD" clId="Web-{E82A63AF-4D91-AC46-022F-2955ED59D34D}"/>
    <pc:docChg chg="addSld modSld">
      <pc:chgData name="Udaykumar Kalluri" userId="S::udaykumar.kalluri@zensar.com::1d9d822f-172d-4197-bfa1-09f61a3d9cef" providerId="AD" clId="Web-{E82A63AF-4D91-AC46-022F-2955ED59D34D}" dt="2022-02-23T14:05:18.862" v="67" actId="20577"/>
      <pc:docMkLst>
        <pc:docMk/>
      </pc:docMkLst>
      <pc:sldChg chg="addSp delSp modSp">
        <pc:chgData name="Udaykumar Kalluri" userId="S::udaykumar.kalluri@zensar.com::1d9d822f-172d-4197-bfa1-09f61a3d9cef" providerId="AD" clId="Web-{E82A63AF-4D91-AC46-022F-2955ED59D34D}" dt="2022-02-23T14:03:26.501" v="51" actId="20577"/>
        <pc:sldMkLst>
          <pc:docMk/>
          <pc:sldMk cId="2922976142" sldId="260"/>
        </pc:sldMkLst>
        <pc:spChg chg="mod">
          <ac:chgData name="Udaykumar Kalluri" userId="S::udaykumar.kalluri@zensar.com::1d9d822f-172d-4197-bfa1-09f61a3d9cef" providerId="AD" clId="Web-{E82A63AF-4D91-AC46-022F-2955ED59D34D}" dt="2022-02-23T13:59:19.638" v="2" actId="14100"/>
          <ac:spMkLst>
            <pc:docMk/>
            <pc:sldMk cId="2922976142" sldId="260"/>
            <ac:spMk id="3" creationId="{470BAD11-164D-4517-85C3-A89BF99E7D50}"/>
          </ac:spMkLst>
        </pc:spChg>
        <pc:spChg chg="add mod">
          <ac:chgData name="Udaykumar Kalluri" userId="S::udaykumar.kalluri@zensar.com::1d9d822f-172d-4197-bfa1-09f61a3d9cef" providerId="AD" clId="Web-{E82A63AF-4D91-AC46-022F-2955ED59D34D}" dt="2022-02-23T14:00:56.077" v="18" actId="14100"/>
          <ac:spMkLst>
            <pc:docMk/>
            <pc:sldMk cId="2922976142" sldId="260"/>
            <ac:spMk id="5" creationId="{36615FF0-24B6-4433-A34D-9A8AB5AB8B26}"/>
          </ac:spMkLst>
        </pc:spChg>
        <pc:spChg chg="add del mod">
          <ac:chgData name="Udaykumar Kalluri" userId="S::udaykumar.kalluri@zensar.com::1d9d822f-172d-4197-bfa1-09f61a3d9cef" providerId="AD" clId="Web-{E82A63AF-4D91-AC46-022F-2955ED59D34D}" dt="2022-02-23T13:59:58.888" v="9"/>
          <ac:spMkLst>
            <pc:docMk/>
            <pc:sldMk cId="2922976142" sldId="260"/>
            <ac:spMk id="6" creationId="{A6DE8FE5-3410-4866-95AD-FCFC31FD49BC}"/>
          </ac:spMkLst>
        </pc:spChg>
        <pc:spChg chg="add mod">
          <ac:chgData name="Udaykumar Kalluri" userId="S::udaykumar.kalluri@zensar.com::1d9d822f-172d-4197-bfa1-09f61a3d9cef" providerId="AD" clId="Web-{E82A63AF-4D91-AC46-022F-2955ED59D34D}" dt="2022-02-23T14:01:54.203" v="41" actId="20577"/>
          <ac:spMkLst>
            <pc:docMk/>
            <pc:sldMk cId="2922976142" sldId="260"/>
            <ac:spMk id="7" creationId="{10927F35-E488-4621-A1EA-78C1022E69B0}"/>
          </ac:spMkLst>
        </pc:spChg>
        <pc:spChg chg="add mod">
          <ac:chgData name="Udaykumar Kalluri" userId="S::udaykumar.kalluri@zensar.com::1d9d822f-172d-4197-bfa1-09f61a3d9cef" providerId="AD" clId="Web-{E82A63AF-4D91-AC46-022F-2955ED59D34D}" dt="2022-02-23T14:03:26.501" v="51" actId="20577"/>
          <ac:spMkLst>
            <pc:docMk/>
            <pc:sldMk cId="2922976142" sldId="260"/>
            <ac:spMk id="9" creationId="{4C5FEBA1-AE05-46BB-B6D2-F12E62EE6602}"/>
          </ac:spMkLst>
        </pc:spChg>
      </pc:sldChg>
      <pc:sldChg chg="modSp new">
        <pc:chgData name="Udaykumar Kalluri" userId="S::udaykumar.kalluri@zensar.com::1d9d822f-172d-4197-bfa1-09f61a3d9cef" providerId="AD" clId="Web-{E82A63AF-4D91-AC46-022F-2955ED59D34D}" dt="2022-02-23T14:05:18.862" v="67" actId="20577"/>
        <pc:sldMkLst>
          <pc:docMk/>
          <pc:sldMk cId="2433684707" sldId="261"/>
        </pc:sldMkLst>
        <pc:spChg chg="mod">
          <ac:chgData name="Udaykumar Kalluri" userId="S::udaykumar.kalluri@zensar.com::1d9d822f-172d-4197-bfa1-09f61a3d9cef" providerId="AD" clId="Web-{E82A63AF-4D91-AC46-022F-2955ED59D34D}" dt="2022-02-23T14:05:18.862" v="67" actId="20577"/>
          <ac:spMkLst>
            <pc:docMk/>
            <pc:sldMk cId="2433684707" sldId="261"/>
            <ac:spMk id="2" creationId="{EB98B0AD-CB59-4583-8911-AB0E890BA939}"/>
          </ac:spMkLst>
        </pc:spChg>
        <pc:spChg chg="mod">
          <ac:chgData name="Udaykumar Kalluri" userId="S::udaykumar.kalluri@zensar.com::1d9d822f-172d-4197-bfa1-09f61a3d9cef" providerId="AD" clId="Web-{E82A63AF-4D91-AC46-022F-2955ED59D34D}" dt="2022-02-23T14:04:04.283" v="56" actId="20577"/>
          <ac:spMkLst>
            <pc:docMk/>
            <pc:sldMk cId="2433684707" sldId="261"/>
            <ac:spMk id="3" creationId="{3F7A6EFA-3C9B-4D95-AF5C-BC0BA51A374F}"/>
          </ac:spMkLst>
        </pc:spChg>
      </pc:sldChg>
    </pc:docChg>
  </pc:docChgLst>
  <pc:docChgLst>
    <pc:chgData name="Udaykumar Kalluri" userId="S::udaykumar.kalluri@zensar.com::1d9d822f-172d-4197-bfa1-09f61a3d9cef" providerId="AD" clId="Web-{67AB0BF0-0351-7306-4820-96CD00CA227B}"/>
    <pc:docChg chg="addSld modSld">
      <pc:chgData name="Udaykumar Kalluri" userId="S::udaykumar.kalluri@zensar.com::1d9d822f-172d-4197-bfa1-09f61a3d9cef" providerId="AD" clId="Web-{67AB0BF0-0351-7306-4820-96CD00CA227B}" dt="2022-02-24T06:13:28.338" v="81" actId="20577"/>
      <pc:docMkLst>
        <pc:docMk/>
      </pc:docMkLst>
      <pc:sldChg chg="modSp">
        <pc:chgData name="Udaykumar Kalluri" userId="S::udaykumar.kalluri@zensar.com::1d9d822f-172d-4197-bfa1-09f61a3d9cef" providerId="AD" clId="Web-{67AB0BF0-0351-7306-4820-96CD00CA227B}" dt="2022-02-24T06:10:47.695" v="30" actId="20577"/>
        <pc:sldMkLst>
          <pc:docMk/>
          <pc:sldMk cId="596735547" sldId="268"/>
        </pc:sldMkLst>
        <pc:spChg chg="mod">
          <ac:chgData name="Udaykumar Kalluri" userId="S::udaykumar.kalluri@zensar.com::1d9d822f-172d-4197-bfa1-09f61a3d9cef" providerId="AD" clId="Web-{67AB0BF0-0351-7306-4820-96CD00CA227B}" dt="2022-02-24T06:10:47.695" v="30" actId="20577"/>
          <ac:spMkLst>
            <pc:docMk/>
            <pc:sldMk cId="596735547" sldId="268"/>
            <ac:spMk id="3" creationId="{A3774BB7-2917-45D9-8120-C7A04EED89EE}"/>
          </ac:spMkLst>
        </pc:spChg>
      </pc:sldChg>
      <pc:sldChg chg="modSp new">
        <pc:chgData name="Udaykumar Kalluri" userId="S::udaykumar.kalluri@zensar.com::1d9d822f-172d-4197-bfa1-09f61a3d9cef" providerId="AD" clId="Web-{67AB0BF0-0351-7306-4820-96CD00CA227B}" dt="2022-02-24T06:13:28.338" v="81" actId="20577"/>
        <pc:sldMkLst>
          <pc:docMk/>
          <pc:sldMk cId="1736821067" sldId="269"/>
        </pc:sldMkLst>
        <pc:spChg chg="mod">
          <ac:chgData name="Udaykumar Kalluri" userId="S::udaykumar.kalluri@zensar.com::1d9d822f-172d-4197-bfa1-09f61a3d9cef" providerId="AD" clId="Web-{67AB0BF0-0351-7306-4820-96CD00CA227B}" dt="2022-02-24T06:10:55.742" v="37" actId="20577"/>
          <ac:spMkLst>
            <pc:docMk/>
            <pc:sldMk cId="1736821067" sldId="269"/>
            <ac:spMk id="2" creationId="{6D2FD445-CEB6-4AD1-92A3-B399E7AD1EC2}"/>
          </ac:spMkLst>
        </pc:spChg>
        <pc:spChg chg="mod">
          <ac:chgData name="Udaykumar Kalluri" userId="S::udaykumar.kalluri@zensar.com::1d9d822f-172d-4197-bfa1-09f61a3d9cef" providerId="AD" clId="Web-{67AB0BF0-0351-7306-4820-96CD00CA227B}" dt="2022-02-24T06:13:28.338" v="81" actId="20577"/>
          <ac:spMkLst>
            <pc:docMk/>
            <pc:sldMk cId="1736821067" sldId="269"/>
            <ac:spMk id="3" creationId="{105108D4-AF06-44CD-B0A4-9E384725C018}"/>
          </ac:spMkLst>
        </pc:spChg>
      </pc:sldChg>
    </pc:docChg>
  </pc:docChgLst>
  <pc:docChgLst>
    <pc:chgData name="Udaykumar Kalluri" userId="S::udaykumar.kalluri@zensar.com::1d9d822f-172d-4197-bfa1-09f61a3d9cef" providerId="AD" clId="Web-{21EDE7F7-45C1-48AE-A950-53B814640516}"/>
    <pc:docChg chg="addSld modSld">
      <pc:chgData name="Udaykumar Kalluri" userId="S::udaykumar.kalluri@zensar.com::1d9d822f-172d-4197-bfa1-09f61a3d9cef" providerId="AD" clId="Web-{21EDE7F7-45C1-48AE-A950-53B814640516}" dt="2022-02-23T13:09:10.935" v="19" actId="20577"/>
      <pc:docMkLst>
        <pc:docMk/>
      </pc:docMkLst>
      <pc:sldChg chg="modSp new">
        <pc:chgData name="Udaykumar Kalluri" userId="S::udaykumar.kalluri@zensar.com::1d9d822f-172d-4197-bfa1-09f61a3d9cef" providerId="AD" clId="Web-{21EDE7F7-45C1-48AE-A950-53B814640516}" dt="2022-02-23T13:09:10.935" v="19" actId="20577"/>
        <pc:sldMkLst>
          <pc:docMk/>
          <pc:sldMk cId="3518345118" sldId="257"/>
        </pc:sldMkLst>
        <pc:spChg chg="mod">
          <ac:chgData name="Udaykumar Kalluri" userId="S::udaykumar.kalluri@zensar.com::1d9d822f-172d-4197-bfa1-09f61a3d9cef" providerId="AD" clId="Web-{21EDE7F7-45C1-48AE-A950-53B814640516}" dt="2022-02-23T13:06:47.760" v="10" actId="20577"/>
          <ac:spMkLst>
            <pc:docMk/>
            <pc:sldMk cId="3518345118" sldId="257"/>
            <ac:spMk id="2" creationId="{27489004-9212-4870-B6B9-410FCFBF703A}"/>
          </ac:spMkLst>
        </pc:spChg>
        <pc:spChg chg="mod">
          <ac:chgData name="Udaykumar Kalluri" userId="S::udaykumar.kalluri@zensar.com::1d9d822f-172d-4197-bfa1-09f61a3d9cef" providerId="AD" clId="Web-{21EDE7F7-45C1-48AE-A950-53B814640516}" dt="2022-02-23T13:09:10.935" v="19" actId="20577"/>
          <ac:spMkLst>
            <pc:docMk/>
            <pc:sldMk cId="3518345118" sldId="257"/>
            <ac:spMk id="3" creationId="{28D975D3-AEF8-4457-843D-F123EC4DD31E}"/>
          </ac:spMkLst>
        </pc:spChg>
      </pc:sldChg>
    </pc:docChg>
  </pc:docChgLst>
  <pc:docChgLst>
    <pc:chgData name="Udaykumar Kalluri" userId="S::udaykumar.kalluri@zensar.com::1d9d822f-172d-4197-bfa1-09f61a3d9cef" providerId="AD" clId="Web-{4950258A-E186-2833-3468-1119CBBD9B76}"/>
    <pc:docChg chg="addSld modSld">
      <pc:chgData name="Udaykumar Kalluri" userId="S::udaykumar.kalluri@zensar.com::1d9d822f-172d-4197-bfa1-09f61a3d9cef" providerId="AD" clId="Web-{4950258A-E186-2833-3468-1119CBBD9B76}" dt="2022-02-23T13:20:45.208" v="59" actId="20577"/>
      <pc:docMkLst>
        <pc:docMk/>
      </pc:docMkLst>
      <pc:sldChg chg="modSp">
        <pc:chgData name="Udaykumar Kalluri" userId="S::udaykumar.kalluri@zensar.com::1d9d822f-172d-4197-bfa1-09f61a3d9cef" providerId="AD" clId="Web-{4950258A-E186-2833-3468-1119CBBD9B76}" dt="2022-02-23T13:14:14.838" v="8" actId="20577"/>
        <pc:sldMkLst>
          <pc:docMk/>
          <pc:sldMk cId="3518345118" sldId="257"/>
        </pc:sldMkLst>
        <pc:spChg chg="mod">
          <ac:chgData name="Udaykumar Kalluri" userId="S::udaykumar.kalluri@zensar.com::1d9d822f-172d-4197-bfa1-09f61a3d9cef" providerId="AD" clId="Web-{4950258A-E186-2833-3468-1119CBBD9B76}" dt="2022-02-23T13:14:14.838" v="8" actId="20577"/>
          <ac:spMkLst>
            <pc:docMk/>
            <pc:sldMk cId="3518345118" sldId="257"/>
            <ac:spMk id="3" creationId="{28D975D3-AEF8-4457-843D-F123EC4DD31E}"/>
          </ac:spMkLst>
        </pc:spChg>
      </pc:sldChg>
      <pc:sldChg chg="modSp new">
        <pc:chgData name="Udaykumar Kalluri" userId="S::udaykumar.kalluri@zensar.com::1d9d822f-172d-4197-bfa1-09f61a3d9cef" providerId="AD" clId="Web-{4950258A-E186-2833-3468-1119CBBD9B76}" dt="2022-02-23T13:20:45.208" v="59" actId="20577"/>
        <pc:sldMkLst>
          <pc:docMk/>
          <pc:sldMk cId="3279818352" sldId="258"/>
        </pc:sldMkLst>
        <pc:spChg chg="mod">
          <ac:chgData name="Udaykumar Kalluri" userId="S::udaykumar.kalluri@zensar.com::1d9d822f-172d-4197-bfa1-09f61a3d9cef" providerId="AD" clId="Web-{4950258A-E186-2833-3468-1119CBBD9B76}" dt="2022-02-23T13:14:50.229" v="14" actId="20577"/>
          <ac:spMkLst>
            <pc:docMk/>
            <pc:sldMk cId="3279818352" sldId="258"/>
            <ac:spMk id="2" creationId="{1DD9063C-5241-4FD8-A0D0-EEF4D652112E}"/>
          </ac:spMkLst>
        </pc:spChg>
        <pc:spChg chg="mod">
          <ac:chgData name="Udaykumar Kalluri" userId="S::udaykumar.kalluri@zensar.com::1d9d822f-172d-4197-bfa1-09f61a3d9cef" providerId="AD" clId="Web-{4950258A-E186-2833-3468-1119CBBD9B76}" dt="2022-02-23T13:20:45.208" v="59" actId="20577"/>
          <ac:spMkLst>
            <pc:docMk/>
            <pc:sldMk cId="3279818352" sldId="258"/>
            <ac:spMk id="3" creationId="{E295323B-9BD4-414F-BB84-BA0F2C3E914E}"/>
          </ac:spMkLst>
        </pc:spChg>
      </pc:sldChg>
    </pc:docChg>
  </pc:docChgLst>
  <pc:docChgLst>
    <pc:chgData name="Udaykumar Kalluri" userId="S::udaykumar.kalluri@zensar.com::1d9d822f-172d-4197-bfa1-09f61a3d9cef" providerId="AD" clId="Web-{CCB876AE-3759-4927-83C9-B0C21A3D5F93}"/>
    <pc:docChg chg="modSld">
      <pc:chgData name="Udaykumar Kalluri" userId="S::udaykumar.kalluri@zensar.com::1d9d822f-172d-4197-bfa1-09f61a3d9cef" providerId="AD" clId="Web-{CCB876AE-3759-4927-83C9-B0C21A3D5F93}" dt="2022-02-24T05:33:24.128" v="78" actId="20577"/>
      <pc:docMkLst>
        <pc:docMk/>
      </pc:docMkLst>
      <pc:sldChg chg="modSp">
        <pc:chgData name="Udaykumar Kalluri" userId="S::udaykumar.kalluri@zensar.com::1d9d822f-172d-4197-bfa1-09f61a3d9cef" providerId="AD" clId="Web-{CCB876AE-3759-4927-83C9-B0C21A3D5F93}" dt="2022-02-24T05:31:28.309" v="24" actId="20577"/>
        <pc:sldMkLst>
          <pc:docMk/>
          <pc:sldMk cId="3518345118" sldId="257"/>
        </pc:sldMkLst>
        <pc:spChg chg="mod">
          <ac:chgData name="Udaykumar Kalluri" userId="S::udaykumar.kalluri@zensar.com::1d9d822f-172d-4197-bfa1-09f61a3d9cef" providerId="AD" clId="Web-{CCB876AE-3759-4927-83C9-B0C21A3D5F93}" dt="2022-02-24T05:31:28.309" v="24" actId="20577"/>
          <ac:spMkLst>
            <pc:docMk/>
            <pc:sldMk cId="3518345118" sldId="257"/>
            <ac:spMk id="3" creationId="{28D975D3-AEF8-4457-843D-F123EC4DD31E}"/>
          </ac:spMkLst>
        </pc:spChg>
      </pc:sldChg>
      <pc:sldChg chg="modSp">
        <pc:chgData name="Udaykumar Kalluri" userId="S::udaykumar.kalluri@zensar.com::1d9d822f-172d-4197-bfa1-09f61a3d9cef" providerId="AD" clId="Web-{CCB876AE-3759-4927-83C9-B0C21A3D5F93}" dt="2022-02-24T05:33:24.128" v="78" actId="20577"/>
        <pc:sldMkLst>
          <pc:docMk/>
          <pc:sldMk cId="2433684707" sldId="261"/>
        </pc:sldMkLst>
        <pc:spChg chg="mod">
          <ac:chgData name="Udaykumar Kalluri" userId="S::udaykumar.kalluri@zensar.com::1d9d822f-172d-4197-bfa1-09f61a3d9cef" providerId="AD" clId="Web-{CCB876AE-3759-4927-83C9-B0C21A3D5F93}" dt="2022-02-24T05:32:48.392" v="47" actId="20577"/>
          <ac:spMkLst>
            <pc:docMk/>
            <pc:sldMk cId="2433684707" sldId="261"/>
            <ac:spMk id="2" creationId="{EB98B0AD-CB59-4583-8911-AB0E890BA939}"/>
          </ac:spMkLst>
        </pc:spChg>
        <pc:spChg chg="mod">
          <ac:chgData name="Udaykumar Kalluri" userId="S::udaykumar.kalluri@zensar.com::1d9d822f-172d-4197-bfa1-09f61a3d9cef" providerId="AD" clId="Web-{CCB876AE-3759-4927-83C9-B0C21A3D5F93}" dt="2022-02-24T05:33:24.128" v="78" actId="20577"/>
          <ac:spMkLst>
            <pc:docMk/>
            <pc:sldMk cId="2433684707" sldId="261"/>
            <ac:spMk id="3" creationId="{3F7A6EFA-3C9B-4D95-AF5C-BC0BA51A374F}"/>
          </ac:spMkLst>
        </pc:spChg>
      </pc:sldChg>
    </pc:docChg>
  </pc:docChgLst>
  <pc:docChgLst>
    <pc:chgData name="Udaykumar Kalluri" userId="S::udaykumar.kalluri@zensar.com::1d9d822f-172d-4197-bfa1-09f61a3d9cef" providerId="AD" clId="Web-{35B73F93-32B0-9152-09B8-49F5C32EDAFC}"/>
    <pc:docChg chg="modSld">
      <pc:chgData name="Udaykumar Kalluri" userId="S::udaykumar.kalluri@zensar.com::1d9d822f-172d-4197-bfa1-09f61a3d9cef" providerId="AD" clId="Web-{35B73F93-32B0-9152-09B8-49F5C32EDAFC}" dt="2022-02-24T07:47:52.626" v="32" actId="20577"/>
      <pc:docMkLst>
        <pc:docMk/>
      </pc:docMkLst>
      <pc:sldChg chg="modSp">
        <pc:chgData name="Udaykumar Kalluri" userId="S::udaykumar.kalluri@zensar.com::1d9d822f-172d-4197-bfa1-09f61a3d9cef" providerId="AD" clId="Web-{35B73F93-32B0-9152-09B8-49F5C32EDAFC}" dt="2022-02-24T07:47:52.626" v="32" actId="20577"/>
        <pc:sldMkLst>
          <pc:docMk/>
          <pc:sldMk cId="1838949024" sldId="270"/>
        </pc:sldMkLst>
        <pc:spChg chg="mod">
          <ac:chgData name="Udaykumar Kalluri" userId="S::udaykumar.kalluri@zensar.com::1d9d822f-172d-4197-bfa1-09f61a3d9cef" providerId="AD" clId="Web-{35B73F93-32B0-9152-09B8-49F5C32EDAFC}" dt="2022-02-24T07:47:52.626" v="32" actId="20577"/>
          <ac:spMkLst>
            <pc:docMk/>
            <pc:sldMk cId="1838949024" sldId="270"/>
            <ac:spMk id="3" creationId="{DDF065D6-D227-42A0-92AB-2926C2172D63}"/>
          </ac:spMkLst>
        </pc:spChg>
      </pc:sldChg>
    </pc:docChg>
  </pc:docChgLst>
  <pc:docChgLst>
    <pc:chgData name="Udaykumar Kalluri" userId="S::udaykumar.kalluri@zensar.com::1d9d822f-172d-4197-bfa1-09f61a3d9cef" providerId="AD" clId="Web-{D922F9C5-0381-C81D-79C8-3333C14EBF32}"/>
    <pc:docChg chg="addSld modSld">
      <pc:chgData name="Udaykumar Kalluri" userId="S::udaykumar.kalluri@zensar.com::1d9d822f-172d-4197-bfa1-09f61a3d9cef" providerId="AD" clId="Web-{D922F9C5-0381-C81D-79C8-3333C14EBF32}" dt="2022-02-24T12:56:27.082" v="56" actId="20577"/>
      <pc:docMkLst>
        <pc:docMk/>
      </pc:docMkLst>
      <pc:sldChg chg="addSp delSp modSp">
        <pc:chgData name="Udaykumar Kalluri" userId="S::udaykumar.kalluri@zensar.com::1d9d822f-172d-4197-bfa1-09f61a3d9cef" providerId="AD" clId="Web-{D922F9C5-0381-C81D-79C8-3333C14EBF32}" dt="2022-02-24T12:54:28.205" v="38"/>
        <pc:sldMkLst>
          <pc:docMk/>
          <pc:sldMk cId="2757207977" sldId="264"/>
        </pc:sldMkLst>
        <pc:spChg chg="mod">
          <ac:chgData name="Udaykumar Kalluri" userId="S::udaykumar.kalluri@zensar.com::1d9d822f-172d-4197-bfa1-09f61a3d9cef" providerId="AD" clId="Web-{D922F9C5-0381-C81D-79C8-3333C14EBF32}" dt="2022-02-24T12:54:24.596" v="36" actId="20577"/>
          <ac:spMkLst>
            <pc:docMk/>
            <pc:sldMk cId="2757207977" sldId="264"/>
            <ac:spMk id="2" creationId="{B72A6117-68F1-4D7C-9908-2E02AFEB92BA}"/>
          </ac:spMkLst>
        </pc:spChg>
        <pc:spChg chg="add del">
          <ac:chgData name="Udaykumar Kalluri" userId="S::udaykumar.kalluri@zensar.com::1d9d822f-172d-4197-bfa1-09f61a3d9cef" providerId="AD" clId="Web-{D922F9C5-0381-C81D-79C8-3333C14EBF32}" dt="2022-02-24T12:54:28.205" v="38"/>
          <ac:spMkLst>
            <pc:docMk/>
            <pc:sldMk cId="2757207977" sldId="264"/>
            <ac:spMk id="8" creationId="{EB08045A-40C2-4D09-94B0-418791CAF5E4}"/>
          </ac:spMkLst>
        </pc:spChg>
      </pc:sldChg>
      <pc:sldChg chg="modSp">
        <pc:chgData name="Udaykumar Kalluri" userId="S::udaykumar.kalluri@zensar.com::1d9d822f-172d-4197-bfa1-09f61a3d9cef" providerId="AD" clId="Web-{D922F9C5-0381-C81D-79C8-3333C14EBF32}" dt="2022-02-24T12:55:43.582" v="46" actId="14100"/>
        <pc:sldMkLst>
          <pc:docMk/>
          <pc:sldMk cId="3289440529" sldId="266"/>
        </pc:sldMkLst>
        <pc:spChg chg="mod">
          <ac:chgData name="Udaykumar Kalluri" userId="S::udaykumar.kalluri@zensar.com::1d9d822f-172d-4197-bfa1-09f61a3d9cef" providerId="AD" clId="Web-{D922F9C5-0381-C81D-79C8-3333C14EBF32}" dt="2022-02-24T12:55:03.128" v="42" actId="20577"/>
          <ac:spMkLst>
            <pc:docMk/>
            <pc:sldMk cId="3289440529" sldId="266"/>
            <ac:spMk id="3" creationId="{470BAD11-164D-4517-85C3-A89BF99E7D50}"/>
          </ac:spMkLst>
        </pc:spChg>
        <pc:spChg chg="mod">
          <ac:chgData name="Udaykumar Kalluri" userId="S::udaykumar.kalluri@zensar.com::1d9d822f-172d-4197-bfa1-09f61a3d9cef" providerId="AD" clId="Web-{D922F9C5-0381-C81D-79C8-3333C14EBF32}" dt="2022-02-24T12:55:09.425" v="43" actId="14100"/>
          <ac:spMkLst>
            <pc:docMk/>
            <pc:sldMk cId="3289440529" sldId="266"/>
            <ac:spMk id="5" creationId="{36615FF0-24B6-4433-A34D-9A8AB5AB8B26}"/>
          </ac:spMkLst>
        </pc:spChg>
        <pc:spChg chg="mod">
          <ac:chgData name="Udaykumar Kalluri" userId="S::udaykumar.kalluri@zensar.com::1d9d822f-172d-4197-bfa1-09f61a3d9cef" providerId="AD" clId="Web-{D922F9C5-0381-C81D-79C8-3333C14EBF32}" dt="2022-02-24T12:55:43.582" v="46" actId="14100"/>
          <ac:spMkLst>
            <pc:docMk/>
            <pc:sldMk cId="3289440529" sldId="266"/>
            <ac:spMk id="9" creationId="{4C5FEBA1-AE05-46BB-B6D2-F12E62EE6602}"/>
          </ac:spMkLst>
        </pc:spChg>
      </pc:sldChg>
      <pc:sldChg chg="modSp">
        <pc:chgData name="Udaykumar Kalluri" userId="S::udaykumar.kalluri@zensar.com::1d9d822f-172d-4197-bfa1-09f61a3d9cef" providerId="AD" clId="Web-{D922F9C5-0381-C81D-79C8-3333C14EBF32}" dt="2022-02-24T12:56:27.082" v="56" actId="20577"/>
        <pc:sldMkLst>
          <pc:docMk/>
          <pc:sldMk cId="596735547" sldId="268"/>
        </pc:sldMkLst>
        <pc:spChg chg="mod">
          <ac:chgData name="Udaykumar Kalluri" userId="S::udaykumar.kalluri@zensar.com::1d9d822f-172d-4197-bfa1-09f61a3d9cef" providerId="AD" clId="Web-{D922F9C5-0381-C81D-79C8-3333C14EBF32}" dt="2022-02-24T12:56:27.082" v="56" actId="20577"/>
          <ac:spMkLst>
            <pc:docMk/>
            <pc:sldMk cId="596735547" sldId="268"/>
            <ac:spMk id="2" creationId="{5F95234F-6CD6-4E4D-B5B0-0DEB584823DB}"/>
          </ac:spMkLst>
        </pc:spChg>
      </pc:sldChg>
      <pc:sldChg chg="modSp">
        <pc:chgData name="Udaykumar Kalluri" userId="S::udaykumar.kalluri@zensar.com::1d9d822f-172d-4197-bfa1-09f61a3d9cef" providerId="AD" clId="Web-{D922F9C5-0381-C81D-79C8-3333C14EBF32}" dt="2022-02-24T12:56:17.645" v="54" actId="20577"/>
        <pc:sldMkLst>
          <pc:docMk/>
          <pc:sldMk cId="1736821067" sldId="269"/>
        </pc:sldMkLst>
        <pc:spChg chg="mod">
          <ac:chgData name="Udaykumar Kalluri" userId="S::udaykumar.kalluri@zensar.com::1d9d822f-172d-4197-bfa1-09f61a3d9cef" providerId="AD" clId="Web-{D922F9C5-0381-C81D-79C8-3333C14EBF32}" dt="2022-02-24T12:56:17.645" v="54" actId="20577"/>
          <ac:spMkLst>
            <pc:docMk/>
            <pc:sldMk cId="1736821067" sldId="269"/>
            <ac:spMk id="2" creationId="{6D2FD445-CEB6-4AD1-92A3-B399E7AD1EC2}"/>
          </ac:spMkLst>
        </pc:spChg>
      </pc:sldChg>
      <pc:sldChg chg="delSp modSp new">
        <pc:chgData name="Udaykumar Kalluri" userId="S::udaykumar.kalluri@zensar.com::1d9d822f-172d-4197-bfa1-09f61a3d9cef" providerId="AD" clId="Web-{D922F9C5-0381-C81D-79C8-3333C14EBF32}" dt="2022-02-24T12:54:01.861" v="31" actId="20577"/>
        <pc:sldMkLst>
          <pc:docMk/>
          <pc:sldMk cId="2053118194" sldId="271"/>
        </pc:sldMkLst>
        <pc:spChg chg="mod">
          <ac:chgData name="Udaykumar Kalluri" userId="S::udaykumar.kalluri@zensar.com::1d9d822f-172d-4197-bfa1-09f61a3d9cef" providerId="AD" clId="Web-{D922F9C5-0381-C81D-79C8-3333C14EBF32}" dt="2022-02-24T12:54:01.861" v="31" actId="20577"/>
          <ac:spMkLst>
            <pc:docMk/>
            <pc:sldMk cId="2053118194" sldId="271"/>
            <ac:spMk id="2" creationId="{AC7B83DF-9A02-4EA7-95AB-F3FAF067B9DA}"/>
          </ac:spMkLst>
        </pc:spChg>
        <pc:spChg chg="mod">
          <ac:chgData name="Udaykumar Kalluri" userId="S::udaykumar.kalluri@zensar.com::1d9d822f-172d-4197-bfa1-09f61a3d9cef" providerId="AD" clId="Web-{D922F9C5-0381-C81D-79C8-3333C14EBF32}" dt="2022-02-24T12:53:47.095" v="20" actId="14100"/>
          <ac:spMkLst>
            <pc:docMk/>
            <pc:sldMk cId="2053118194" sldId="271"/>
            <ac:spMk id="3" creationId="{29A46882-8090-428F-9B9C-344B0566C221}"/>
          </ac:spMkLst>
        </pc:spChg>
        <pc:spChg chg="del">
          <ac:chgData name="Udaykumar Kalluri" userId="S::udaykumar.kalluri@zensar.com::1d9d822f-172d-4197-bfa1-09f61a3d9cef" providerId="AD" clId="Web-{D922F9C5-0381-C81D-79C8-3333C14EBF32}" dt="2022-02-24T12:51:26.592" v="1"/>
          <ac:spMkLst>
            <pc:docMk/>
            <pc:sldMk cId="2053118194" sldId="271"/>
            <ac:spMk id="4" creationId="{2634BB6F-AF94-4FA0-B4F5-96642FC7E67C}"/>
          </ac:spMkLst>
        </pc:spChg>
      </pc:sldChg>
    </pc:docChg>
  </pc:docChgLst>
  <pc:docChgLst>
    <pc:chgData name="Udaykumar Kalluri" userId="S::udaykumar.kalluri@zensar.com::1d9d822f-172d-4197-bfa1-09f61a3d9cef" providerId="AD" clId="Web-{B45845F1-908F-CB44-971C-E4B2AFC434CF}"/>
    <pc:docChg chg="addSld modSld">
      <pc:chgData name="Udaykumar Kalluri" userId="S::udaykumar.kalluri@zensar.com::1d9d822f-172d-4197-bfa1-09f61a3d9cef" providerId="AD" clId="Web-{B45845F1-908F-CB44-971C-E4B2AFC434CF}" dt="2022-02-23T13:54:46.195" v="36" actId="20577"/>
      <pc:docMkLst>
        <pc:docMk/>
      </pc:docMkLst>
      <pc:sldChg chg="modSp">
        <pc:chgData name="Udaykumar Kalluri" userId="S::udaykumar.kalluri@zensar.com::1d9d822f-172d-4197-bfa1-09f61a3d9cef" providerId="AD" clId="Web-{B45845F1-908F-CB44-971C-E4B2AFC434CF}" dt="2022-02-23T13:52:06.957" v="29" actId="20577"/>
        <pc:sldMkLst>
          <pc:docMk/>
          <pc:sldMk cId="3201465480" sldId="259"/>
        </pc:sldMkLst>
        <pc:spChg chg="mod">
          <ac:chgData name="Udaykumar Kalluri" userId="S::udaykumar.kalluri@zensar.com::1d9d822f-172d-4197-bfa1-09f61a3d9cef" providerId="AD" clId="Web-{B45845F1-908F-CB44-971C-E4B2AFC434CF}" dt="2022-02-23T13:52:06.957" v="29" actId="20577"/>
          <ac:spMkLst>
            <pc:docMk/>
            <pc:sldMk cId="3201465480" sldId="259"/>
            <ac:spMk id="2" creationId="{A5A8FFFD-6902-4D59-A82C-D7E20FF389BE}"/>
          </ac:spMkLst>
        </pc:spChg>
        <pc:spChg chg="mod">
          <ac:chgData name="Udaykumar Kalluri" userId="S::udaykumar.kalluri@zensar.com::1d9d822f-172d-4197-bfa1-09f61a3d9cef" providerId="AD" clId="Web-{B45845F1-908F-CB44-971C-E4B2AFC434CF}" dt="2022-02-23T13:51:57.941" v="28" actId="20577"/>
          <ac:spMkLst>
            <pc:docMk/>
            <pc:sldMk cId="3201465480" sldId="259"/>
            <ac:spMk id="3" creationId="{FE498D35-5E59-46F4-B5E6-51E708C15702}"/>
          </ac:spMkLst>
        </pc:spChg>
      </pc:sldChg>
      <pc:sldChg chg="modSp new">
        <pc:chgData name="Udaykumar Kalluri" userId="S::udaykumar.kalluri@zensar.com::1d9d822f-172d-4197-bfa1-09f61a3d9cef" providerId="AD" clId="Web-{B45845F1-908F-CB44-971C-E4B2AFC434CF}" dt="2022-02-23T13:54:46.195" v="36" actId="20577"/>
        <pc:sldMkLst>
          <pc:docMk/>
          <pc:sldMk cId="2922976142" sldId="260"/>
        </pc:sldMkLst>
        <pc:spChg chg="mod">
          <ac:chgData name="Udaykumar Kalluri" userId="S::udaykumar.kalluri@zensar.com::1d9d822f-172d-4197-bfa1-09f61a3d9cef" providerId="AD" clId="Web-{B45845F1-908F-CB44-971C-E4B2AFC434CF}" dt="2022-02-23T13:54:46.195" v="36" actId="20577"/>
          <ac:spMkLst>
            <pc:docMk/>
            <pc:sldMk cId="2922976142" sldId="260"/>
            <ac:spMk id="2" creationId="{2C1A38B9-3BD3-44D0-A871-0B5C035D0EF1}"/>
          </ac:spMkLst>
        </pc:spChg>
      </pc:sldChg>
    </pc:docChg>
  </pc:docChgLst>
  <pc:docChgLst>
    <pc:chgData clId="Web-{21EDE7F7-45C1-48AE-A950-53B814640516}"/>
    <pc:docChg chg="modSld">
      <pc:chgData name="" userId="" providerId="" clId="Web-{21EDE7F7-45C1-48AE-A950-53B814640516}" dt="2022-02-23T13:05:27.711" v="8" actId="20577"/>
      <pc:docMkLst>
        <pc:docMk/>
      </pc:docMkLst>
      <pc:sldChg chg="modSp">
        <pc:chgData name="" userId="" providerId="" clId="Web-{21EDE7F7-45C1-48AE-A950-53B814640516}" dt="2022-02-23T13:05:27.711" v="8" actId="20577"/>
        <pc:sldMkLst>
          <pc:docMk/>
          <pc:sldMk cId="109857222" sldId="256"/>
        </pc:sldMkLst>
        <pc:spChg chg="mod">
          <ac:chgData name="" userId="" providerId="" clId="Web-{21EDE7F7-45C1-48AE-A950-53B814640516}" dt="2022-02-23T13:05:27.711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Udaykumar Kalluri" userId="S::udaykumar.kalluri@zensar.com::1d9d822f-172d-4197-bfa1-09f61a3d9cef" providerId="AD" clId="Web-{28BEBB36-575A-F98D-C39F-77FECA70A08E}"/>
    <pc:docChg chg="modSld">
      <pc:chgData name="Udaykumar Kalluri" userId="S::udaykumar.kalluri@zensar.com::1d9d822f-172d-4197-bfa1-09f61a3d9cef" providerId="AD" clId="Web-{28BEBB36-575A-F98D-C39F-77FECA70A08E}" dt="2022-02-24T05:10:39.329" v="97" actId="1076"/>
      <pc:docMkLst>
        <pc:docMk/>
      </pc:docMkLst>
      <pc:sldChg chg="addSp delSp modSp">
        <pc:chgData name="Udaykumar Kalluri" userId="S::udaykumar.kalluri@zensar.com::1d9d822f-172d-4197-bfa1-09f61a3d9cef" providerId="AD" clId="Web-{28BEBB36-575A-F98D-C39F-77FECA70A08E}" dt="2022-02-24T05:10:39.329" v="97" actId="1076"/>
        <pc:sldMkLst>
          <pc:docMk/>
          <pc:sldMk cId="2757207977" sldId="264"/>
        </pc:sldMkLst>
        <pc:spChg chg="mod">
          <ac:chgData name="Udaykumar Kalluri" userId="S::udaykumar.kalluri@zensar.com::1d9d822f-172d-4197-bfa1-09f61a3d9cef" providerId="AD" clId="Web-{28BEBB36-575A-F98D-C39F-77FECA70A08E}" dt="2022-02-24T05:08:37.141" v="76" actId="20577"/>
          <ac:spMkLst>
            <pc:docMk/>
            <pc:sldMk cId="2757207977" sldId="264"/>
            <ac:spMk id="3" creationId="{59B433BE-4835-407D-A3BA-32B9A99351D8}"/>
          </ac:spMkLst>
        </pc:spChg>
        <pc:spChg chg="mod">
          <ac:chgData name="Udaykumar Kalluri" userId="S::udaykumar.kalluri@zensar.com::1d9d822f-172d-4197-bfa1-09f61a3d9cef" providerId="AD" clId="Web-{28BEBB36-575A-F98D-C39F-77FECA70A08E}" dt="2022-02-24T05:10:32.079" v="95" actId="20577"/>
          <ac:spMkLst>
            <pc:docMk/>
            <pc:sldMk cId="2757207977" sldId="264"/>
            <ac:spMk id="4" creationId="{533D78AA-CBF4-4342-A177-A502DFB1F269}"/>
          </ac:spMkLst>
        </pc:spChg>
        <pc:spChg chg="add del">
          <ac:chgData name="Udaykumar Kalluri" userId="S::udaykumar.kalluri@zensar.com::1d9d822f-172d-4197-bfa1-09f61a3d9cef" providerId="AD" clId="Web-{28BEBB36-575A-F98D-C39F-77FECA70A08E}" dt="2022-02-24T05:05:56.862" v="62"/>
          <ac:spMkLst>
            <pc:docMk/>
            <pc:sldMk cId="2757207977" sldId="264"/>
            <ac:spMk id="5" creationId="{0154F512-18FD-475E-AC6C-D0715E4D1BC3}"/>
          </ac:spMkLst>
        </pc:spChg>
        <pc:spChg chg="add mod">
          <ac:chgData name="Udaykumar Kalluri" userId="S::udaykumar.kalluri@zensar.com::1d9d822f-172d-4197-bfa1-09f61a3d9cef" providerId="AD" clId="Web-{28BEBB36-575A-F98D-C39F-77FECA70A08E}" dt="2022-02-24T05:06:14.937" v="64" actId="1076"/>
          <ac:spMkLst>
            <pc:docMk/>
            <pc:sldMk cId="2757207977" sldId="264"/>
            <ac:spMk id="6" creationId="{F697DEF9-C29E-4495-A073-9BC7A0FB4819}"/>
          </ac:spMkLst>
        </pc:spChg>
        <pc:spChg chg="add mod">
          <ac:chgData name="Udaykumar Kalluri" userId="S::udaykumar.kalluri@zensar.com::1d9d822f-172d-4197-bfa1-09f61a3d9cef" providerId="AD" clId="Web-{28BEBB36-575A-F98D-C39F-77FECA70A08E}" dt="2022-02-24T05:10:39.329" v="97" actId="1076"/>
          <ac:spMkLst>
            <pc:docMk/>
            <pc:sldMk cId="2757207977" sldId="264"/>
            <ac:spMk id="7" creationId="{C908BCE9-9080-48DF-8B43-81E40C6ECF92}"/>
          </ac:spMkLst>
        </pc:spChg>
      </pc:sldChg>
    </pc:docChg>
  </pc:docChgLst>
  <pc:docChgLst>
    <pc:chgData name="Udaykumar Kalluri" userId="S::udaykumar.kalluri@zensar.com::1d9d822f-172d-4197-bfa1-09f61a3d9cef" providerId="AD" clId="Web-{FE291F33-2CC5-FAC3-1742-3F9B3EF010DF}"/>
    <pc:docChg chg="addSld delSld modSld">
      <pc:chgData name="Udaykumar Kalluri" userId="S::udaykumar.kalluri@zensar.com::1d9d822f-172d-4197-bfa1-09f61a3d9cef" providerId="AD" clId="Web-{FE291F33-2CC5-FAC3-1742-3F9B3EF010DF}" dt="2022-02-24T05:22:55.871" v="20" actId="20577"/>
      <pc:docMkLst>
        <pc:docMk/>
      </pc:docMkLst>
      <pc:sldChg chg="del">
        <pc:chgData name="Udaykumar Kalluri" userId="S::udaykumar.kalluri@zensar.com::1d9d822f-172d-4197-bfa1-09f61a3d9cef" providerId="AD" clId="Web-{FE291F33-2CC5-FAC3-1742-3F9B3EF010DF}" dt="2022-02-24T05:21:57.072" v="2"/>
        <pc:sldMkLst>
          <pc:docMk/>
          <pc:sldMk cId="2922976142" sldId="260"/>
        </pc:sldMkLst>
      </pc:sldChg>
      <pc:sldChg chg="new del">
        <pc:chgData name="Udaykumar Kalluri" userId="S::udaykumar.kalluri@zensar.com::1d9d822f-172d-4197-bfa1-09f61a3d9cef" providerId="AD" clId="Web-{FE291F33-2CC5-FAC3-1742-3F9B3EF010DF}" dt="2022-02-24T05:22:05.448" v="3"/>
        <pc:sldMkLst>
          <pc:docMk/>
          <pc:sldMk cId="2385772518" sldId="265"/>
        </pc:sldMkLst>
      </pc:sldChg>
      <pc:sldChg chg="modSp add replId">
        <pc:chgData name="Udaykumar Kalluri" userId="S::udaykumar.kalluri@zensar.com::1d9d822f-172d-4197-bfa1-09f61a3d9cef" providerId="AD" clId="Web-{FE291F33-2CC5-FAC3-1742-3F9B3EF010DF}" dt="2022-02-24T05:22:55.871" v="20" actId="20577"/>
        <pc:sldMkLst>
          <pc:docMk/>
          <pc:sldMk cId="3289440529" sldId="266"/>
        </pc:sldMkLst>
        <pc:spChg chg="mod">
          <ac:chgData name="Udaykumar Kalluri" userId="S::udaykumar.kalluri@zensar.com::1d9d822f-172d-4197-bfa1-09f61a3d9cef" providerId="AD" clId="Web-{FE291F33-2CC5-FAC3-1742-3F9B3EF010DF}" dt="2022-02-24T05:22:55.871" v="20" actId="20577"/>
          <ac:spMkLst>
            <pc:docMk/>
            <pc:sldMk cId="3289440529" sldId="266"/>
            <ac:spMk id="9" creationId="{4C5FEBA1-AE05-46BB-B6D2-F12E62EE6602}"/>
          </ac:spMkLst>
        </pc:spChg>
      </pc:sldChg>
    </pc:docChg>
  </pc:docChgLst>
  <pc:docChgLst>
    <pc:chgData name="Udaykumar Kalluri" userId="S::udaykumar.kalluri@zensar.com::1d9d822f-172d-4197-bfa1-09f61a3d9cef" providerId="AD" clId="Web-{667CCE53-76C9-8056-AD75-E76C6C26DA8C}"/>
    <pc:docChg chg="addSld modSld">
      <pc:chgData name="Udaykumar Kalluri" userId="S::udaykumar.kalluri@zensar.com::1d9d822f-172d-4197-bfa1-09f61a3d9cef" providerId="AD" clId="Web-{667CCE53-76C9-8056-AD75-E76C6C26DA8C}" dt="2022-02-24T07:32:35.552" v="13" actId="20577"/>
      <pc:docMkLst>
        <pc:docMk/>
      </pc:docMkLst>
      <pc:sldChg chg="modSp">
        <pc:chgData name="Udaykumar Kalluri" userId="S::udaykumar.kalluri@zensar.com::1d9d822f-172d-4197-bfa1-09f61a3d9cef" providerId="AD" clId="Web-{667CCE53-76C9-8056-AD75-E76C6C26DA8C}" dt="2022-02-24T07:31:03.347" v="2" actId="20577"/>
        <pc:sldMkLst>
          <pc:docMk/>
          <pc:sldMk cId="3518345118" sldId="257"/>
        </pc:sldMkLst>
        <pc:spChg chg="mod">
          <ac:chgData name="Udaykumar Kalluri" userId="S::udaykumar.kalluri@zensar.com::1d9d822f-172d-4197-bfa1-09f61a3d9cef" providerId="AD" clId="Web-{667CCE53-76C9-8056-AD75-E76C6C26DA8C}" dt="2022-02-24T07:31:03.347" v="2" actId="20577"/>
          <ac:spMkLst>
            <pc:docMk/>
            <pc:sldMk cId="3518345118" sldId="257"/>
            <ac:spMk id="3" creationId="{28D975D3-AEF8-4457-843D-F123EC4DD31E}"/>
          </ac:spMkLst>
        </pc:spChg>
      </pc:sldChg>
      <pc:sldChg chg="modSp new">
        <pc:chgData name="Udaykumar Kalluri" userId="S::udaykumar.kalluri@zensar.com::1d9d822f-172d-4197-bfa1-09f61a3d9cef" providerId="AD" clId="Web-{667CCE53-76C9-8056-AD75-E76C6C26DA8C}" dt="2022-02-24T07:32:35.552" v="13" actId="20577"/>
        <pc:sldMkLst>
          <pc:docMk/>
          <pc:sldMk cId="1838949024" sldId="270"/>
        </pc:sldMkLst>
        <pc:spChg chg="mod">
          <ac:chgData name="Udaykumar Kalluri" userId="S::udaykumar.kalluri@zensar.com::1d9d822f-172d-4197-bfa1-09f61a3d9cef" providerId="AD" clId="Web-{667CCE53-76C9-8056-AD75-E76C6C26DA8C}" dt="2022-02-24T07:31:57.442" v="6" actId="20577"/>
          <ac:spMkLst>
            <pc:docMk/>
            <pc:sldMk cId="1838949024" sldId="270"/>
            <ac:spMk id="2" creationId="{BF749AF7-D35A-4971-851A-0404501EEB96}"/>
          </ac:spMkLst>
        </pc:spChg>
        <pc:spChg chg="mod">
          <ac:chgData name="Udaykumar Kalluri" userId="S::udaykumar.kalluri@zensar.com::1d9d822f-172d-4197-bfa1-09f61a3d9cef" providerId="AD" clId="Web-{667CCE53-76C9-8056-AD75-E76C6C26DA8C}" dt="2022-02-24T07:32:35.552" v="13" actId="20577"/>
          <ac:spMkLst>
            <pc:docMk/>
            <pc:sldMk cId="1838949024" sldId="270"/>
            <ac:spMk id="3" creationId="{DDF065D6-D227-42A0-92AB-2926C2172D63}"/>
          </ac:spMkLst>
        </pc:spChg>
      </pc:sldChg>
    </pc:docChg>
  </pc:docChgLst>
  <pc:docChgLst>
    <pc:chgData name="Udaykumar Kalluri" userId="S::udaykumar.kalluri@zensar.com::1d9d822f-172d-4197-bfa1-09f61a3d9cef" providerId="AD" clId="Web-{5EB3EC4C-983E-6545-E818-80FBBF100B67}"/>
    <pc:docChg chg="addSld modSld">
      <pc:chgData name="Udaykumar Kalluri" userId="S::udaykumar.kalluri@zensar.com::1d9d822f-172d-4197-bfa1-09f61a3d9cef" providerId="AD" clId="Web-{5EB3EC4C-983E-6545-E818-80FBBF100B67}" dt="2022-02-24T04:59:22.680" v="118" actId="20577"/>
      <pc:docMkLst>
        <pc:docMk/>
      </pc:docMkLst>
      <pc:sldChg chg="delSp modSp">
        <pc:chgData name="Udaykumar Kalluri" userId="S::udaykumar.kalluri@zensar.com::1d9d822f-172d-4197-bfa1-09f61a3d9cef" providerId="AD" clId="Web-{5EB3EC4C-983E-6545-E818-80FBBF100B67}" dt="2022-02-24T04:58:42.867" v="112" actId="20577"/>
        <pc:sldMkLst>
          <pc:docMk/>
          <pc:sldMk cId="2420912648" sldId="263"/>
        </pc:sldMkLst>
        <pc:spChg chg="mod">
          <ac:chgData name="Udaykumar Kalluri" userId="S::udaykumar.kalluri@zensar.com::1d9d822f-172d-4197-bfa1-09f61a3d9cef" providerId="AD" clId="Web-{5EB3EC4C-983E-6545-E818-80FBBF100B67}" dt="2022-02-24T04:58:04.273" v="92" actId="20577"/>
          <ac:spMkLst>
            <pc:docMk/>
            <pc:sldMk cId="2420912648" sldId="263"/>
            <ac:spMk id="3" creationId="{A1035A8E-28BF-47ED-8257-DE94B42AEF33}"/>
          </ac:spMkLst>
        </pc:spChg>
        <pc:spChg chg="mod">
          <ac:chgData name="Udaykumar Kalluri" userId="S::udaykumar.kalluri@zensar.com::1d9d822f-172d-4197-bfa1-09f61a3d9cef" providerId="AD" clId="Web-{5EB3EC4C-983E-6545-E818-80FBBF100B67}" dt="2022-02-24T04:58:42.867" v="112" actId="20577"/>
          <ac:spMkLst>
            <pc:docMk/>
            <pc:sldMk cId="2420912648" sldId="263"/>
            <ac:spMk id="4" creationId="{3AF108C1-DEC5-446B-9EC2-FCB9E25A866A}"/>
          </ac:spMkLst>
        </pc:spChg>
        <pc:spChg chg="del">
          <ac:chgData name="Udaykumar Kalluri" userId="S::udaykumar.kalluri@zensar.com::1d9d822f-172d-4197-bfa1-09f61a3d9cef" providerId="AD" clId="Web-{5EB3EC4C-983E-6545-E818-80FBBF100B67}" dt="2022-02-24T04:53:04.986" v="0"/>
          <ac:spMkLst>
            <pc:docMk/>
            <pc:sldMk cId="2420912648" sldId="263"/>
            <ac:spMk id="6" creationId="{CABC2EBD-B014-41B9-AA96-DA8CB704D11C}"/>
          </ac:spMkLst>
        </pc:spChg>
      </pc:sldChg>
      <pc:sldChg chg="modSp new">
        <pc:chgData name="Udaykumar Kalluri" userId="S::udaykumar.kalluri@zensar.com::1d9d822f-172d-4197-bfa1-09f61a3d9cef" providerId="AD" clId="Web-{5EB3EC4C-983E-6545-E818-80FBBF100B67}" dt="2022-02-24T04:59:22.680" v="118" actId="20577"/>
        <pc:sldMkLst>
          <pc:docMk/>
          <pc:sldMk cId="2757207977" sldId="264"/>
        </pc:sldMkLst>
        <pc:spChg chg="mod">
          <ac:chgData name="Udaykumar Kalluri" userId="S::udaykumar.kalluri@zensar.com::1d9d822f-172d-4197-bfa1-09f61a3d9cef" providerId="AD" clId="Web-{5EB3EC4C-983E-6545-E818-80FBBF100B67}" dt="2022-02-24T04:59:22.680" v="118" actId="20577"/>
          <ac:spMkLst>
            <pc:docMk/>
            <pc:sldMk cId="2757207977" sldId="264"/>
            <ac:spMk id="2" creationId="{B72A6117-68F1-4D7C-9908-2E02AFEB92BA}"/>
          </ac:spMkLst>
        </pc:spChg>
      </pc:sldChg>
    </pc:docChg>
  </pc:docChgLst>
  <pc:docChgLst>
    <pc:chgData name="Udaykumar Kalluri" userId="S::udaykumar.kalluri@zensar.com::1d9d822f-172d-4197-bfa1-09f61a3d9cef" providerId="AD" clId="Web-{C05DDE37-908F-F361-6CE3-FF8455785D61}"/>
    <pc:docChg chg="modSld">
      <pc:chgData name="Udaykumar Kalluri" userId="S::udaykumar.kalluri@zensar.com::1d9d822f-172d-4197-bfa1-09f61a3d9cef" providerId="AD" clId="Web-{C05DDE37-908F-F361-6CE3-FF8455785D61}" dt="2022-02-23T13:25:34.663" v="45" actId="20577"/>
      <pc:docMkLst>
        <pc:docMk/>
      </pc:docMkLst>
      <pc:sldChg chg="modSp">
        <pc:chgData name="Udaykumar Kalluri" userId="S::udaykumar.kalluri@zensar.com::1d9d822f-172d-4197-bfa1-09f61a3d9cef" providerId="AD" clId="Web-{C05DDE37-908F-F361-6CE3-FF8455785D61}" dt="2022-02-23T13:23:00.592" v="42" actId="20577"/>
        <pc:sldMkLst>
          <pc:docMk/>
          <pc:sldMk cId="3518345118" sldId="257"/>
        </pc:sldMkLst>
        <pc:spChg chg="mod">
          <ac:chgData name="Udaykumar Kalluri" userId="S::udaykumar.kalluri@zensar.com::1d9d822f-172d-4197-bfa1-09f61a3d9cef" providerId="AD" clId="Web-{C05DDE37-908F-F361-6CE3-FF8455785D61}" dt="2022-02-23T13:23:00.592" v="42" actId="20577"/>
          <ac:spMkLst>
            <pc:docMk/>
            <pc:sldMk cId="3518345118" sldId="257"/>
            <ac:spMk id="3" creationId="{28D975D3-AEF8-4457-843D-F123EC4DD31E}"/>
          </ac:spMkLst>
        </pc:spChg>
      </pc:sldChg>
      <pc:sldChg chg="modSp">
        <pc:chgData name="Udaykumar Kalluri" userId="S::udaykumar.kalluri@zensar.com::1d9d822f-172d-4197-bfa1-09f61a3d9cef" providerId="AD" clId="Web-{C05DDE37-908F-F361-6CE3-FF8455785D61}" dt="2022-02-23T13:25:34.663" v="45" actId="20577"/>
        <pc:sldMkLst>
          <pc:docMk/>
          <pc:sldMk cId="3279818352" sldId="258"/>
        </pc:sldMkLst>
        <pc:spChg chg="mod">
          <ac:chgData name="Udaykumar Kalluri" userId="S::udaykumar.kalluri@zensar.com::1d9d822f-172d-4197-bfa1-09f61a3d9cef" providerId="AD" clId="Web-{C05DDE37-908F-F361-6CE3-FF8455785D61}" dt="2022-02-23T13:25:34.663" v="45" actId="20577"/>
          <ac:spMkLst>
            <pc:docMk/>
            <pc:sldMk cId="3279818352" sldId="258"/>
            <ac:spMk id="3" creationId="{E295323B-9BD4-414F-BB84-BA0F2C3E914E}"/>
          </ac:spMkLst>
        </pc:spChg>
      </pc:sldChg>
    </pc:docChg>
  </pc:docChgLst>
  <pc:docChgLst>
    <pc:chgData name="Udaykumar Kalluri" userId="S::udaykumar.kalluri@zensar.com::1d9d822f-172d-4197-bfa1-09f61a3d9cef" providerId="AD" clId="Web-{EC633D6D-3270-9D1A-E5D0-487BFB53A37A}"/>
    <pc:docChg chg="modSld">
      <pc:chgData name="Udaykumar Kalluri" userId="S::udaykumar.kalluri@zensar.com::1d9d822f-172d-4197-bfa1-09f61a3d9cef" providerId="AD" clId="Web-{EC633D6D-3270-9D1A-E5D0-487BFB53A37A}" dt="2022-02-24T05:39:50.268" v="127" actId="20577"/>
      <pc:docMkLst>
        <pc:docMk/>
      </pc:docMkLst>
      <pc:sldChg chg="modSp">
        <pc:chgData name="Udaykumar Kalluri" userId="S::udaykumar.kalluri@zensar.com::1d9d822f-172d-4197-bfa1-09f61a3d9cef" providerId="AD" clId="Web-{EC633D6D-3270-9D1A-E5D0-487BFB53A37A}" dt="2022-02-24T05:39:50.268" v="127" actId="20577"/>
        <pc:sldMkLst>
          <pc:docMk/>
          <pc:sldMk cId="2433684707" sldId="261"/>
        </pc:sldMkLst>
        <pc:spChg chg="mod">
          <ac:chgData name="Udaykumar Kalluri" userId="S::udaykumar.kalluri@zensar.com::1d9d822f-172d-4197-bfa1-09f61a3d9cef" providerId="AD" clId="Web-{EC633D6D-3270-9D1A-E5D0-487BFB53A37A}" dt="2022-02-24T05:39:12.235" v="106" actId="14100"/>
          <ac:spMkLst>
            <pc:docMk/>
            <pc:sldMk cId="2433684707" sldId="261"/>
            <ac:spMk id="2" creationId="{EB98B0AD-CB59-4583-8911-AB0E890BA939}"/>
          </ac:spMkLst>
        </pc:spChg>
        <pc:spChg chg="mod">
          <ac:chgData name="Udaykumar Kalluri" userId="S::udaykumar.kalluri@zensar.com::1d9d822f-172d-4197-bfa1-09f61a3d9cef" providerId="AD" clId="Web-{EC633D6D-3270-9D1A-E5D0-487BFB53A37A}" dt="2022-02-24T05:39:50.268" v="127" actId="20577"/>
          <ac:spMkLst>
            <pc:docMk/>
            <pc:sldMk cId="2433684707" sldId="261"/>
            <ac:spMk id="3" creationId="{3F7A6EFA-3C9B-4D95-AF5C-BC0BA51A374F}"/>
          </ac:spMkLst>
        </pc:spChg>
      </pc:sldChg>
    </pc:docChg>
  </pc:docChgLst>
  <pc:docChgLst>
    <pc:chgData name="Udaykumar Kalluri" userId="S::udaykumar.kalluri@zensar.com::1d9d822f-172d-4197-bfa1-09f61a3d9cef" providerId="AD" clId="Web-{694F494F-52C8-27DC-ADDD-5C17B1992ABB}"/>
    <pc:docChg chg="modSld">
      <pc:chgData name="Udaykumar Kalluri" userId="S::udaykumar.kalluri@zensar.com::1d9d822f-172d-4197-bfa1-09f61a3d9cef" providerId="AD" clId="Web-{694F494F-52C8-27DC-ADDD-5C17B1992ABB}" dt="2022-02-24T15:43:00.789" v="22"/>
      <pc:docMkLst>
        <pc:docMk/>
      </pc:docMkLst>
      <pc:sldChg chg="delSp modSp">
        <pc:chgData name="Udaykumar Kalluri" userId="S::udaykumar.kalluri@zensar.com::1d9d822f-172d-4197-bfa1-09f61a3d9cef" providerId="AD" clId="Web-{694F494F-52C8-27DC-ADDD-5C17B1992ABB}" dt="2022-02-24T15:43:00.789" v="22"/>
        <pc:sldMkLst>
          <pc:docMk/>
          <pc:sldMk cId="2996044401" sldId="273"/>
        </pc:sldMkLst>
        <pc:spChg chg="del">
          <ac:chgData name="Udaykumar Kalluri" userId="S::udaykumar.kalluri@zensar.com::1d9d822f-172d-4197-bfa1-09f61a3d9cef" providerId="AD" clId="Web-{694F494F-52C8-27DC-ADDD-5C17B1992ABB}" dt="2022-02-24T15:43:00.789" v="22"/>
          <ac:spMkLst>
            <pc:docMk/>
            <pc:sldMk cId="2996044401" sldId="273"/>
            <ac:spMk id="2" creationId="{86AF6BC8-FB05-43B7-9AFC-646E9EC015CF}"/>
          </ac:spMkLst>
        </pc:spChg>
        <pc:spChg chg="mod">
          <ac:chgData name="Udaykumar Kalluri" userId="S::udaykumar.kalluri@zensar.com::1d9d822f-172d-4197-bfa1-09f61a3d9cef" providerId="AD" clId="Web-{694F494F-52C8-27DC-ADDD-5C17B1992ABB}" dt="2022-02-24T15:42:52.086" v="21" actId="20577"/>
          <ac:spMkLst>
            <pc:docMk/>
            <pc:sldMk cId="2996044401" sldId="273"/>
            <ac:spMk id="3" creationId="{1CB7A368-B2DE-4F2A-BE11-CD86E01231C1}"/>
          </ac:spMkLst>
        </pc:spChg>
      </pc:sldChg>
    </pc:docChg>
  </pc:docChgLst>
  <pc:docChgLst>
    <pc:chgData name="Udaykumar Kalluri" userId="S::udaykumar.kalluri@zensar.com::1d9d822f-172d-4197-bfa1-09f61a3d9cef" providerId="AD" clId="Web-{E450D00D-8A6A-2C44-07C3-2F128C22ED56}"/>
    <pc:docChg chg="delSld modSld">
      <pc:chgData name="Udaykumar Kalluri" userId="S::udaykumar.kalluri@zensar.com::1d9d822f-172d-4197-bfa1-09f61a3d9cef" providerId="AD" clId="Web-{E450D00D-8A6A-2C44-07C3-2F128C22ED56}" dt="2022-02-24T12:45:36.972" v="56"/>
      <pc:docMkLst>
        <pc:docMk/>
      </pc:docMkLst>
      <pc:sldChg chg="modSp del">
        <pc:chgData name="Udaykumar Kalluri" userId="S::udaykumar.kalluri@zensar.com::1d9d822f-172d-4197-bfa1-09f61a3d9cef" providerId="AD" clId="Web-{E450D00D-8A6A-2C44-07C3-2F128C22ED56}" dt="2022-02-24T12:45:36.972" v="56"/>
        <pc:sldMkLst>
          <pc:docMk/>
          <pc:sldMk cId="103872349" sldId="271"/>
        </pc:sldMkLst>
        <pc:spChg chg="mod">
          <ac:chgData name="Udaykumar Kalluri" userId="S::udaykumar.kalluri@zensar.com::1d9d822f-172d-4197-bfa1-09f61a3d9cef" providerId="AD" clId="Web-{E450D00D-8A6A-2C44-07C3-2F128C22ED56}" dt="2022-02-24T12:42:19.842" v="18" actId="14100"/>
          <ac:spMkLst>
            <pc:docMk/>
            <pc:sldMk cId="103872349" sldId="271"/>
            <ac:spMk id="2" creationId="{4FE22CBE-403B-4D41-8415-B116819835A6}"/>
          </ac:spMkLst>
        </pc:spChg>
        <pc:spChg chg="mod">
          <ac:chgData name="Udaykumar Kalluri" userId="S::udaykumar.kalluri@zensar.com::1d9d822f-172d-4197-bfa1-09f61a3d9cef" providerId="AD" clId="Web-{E450D00D-8A6A-2C44-07C3-2F128C22ED56}" dt="2022-02-24T12:44:53.127" v="55" actId="14100"/>
          <ac:spMkLst>
            <pc:docMk/>
            <pc:sldMk cId="103872349" sldId="271"/>
            <ac:spMk id="3" creationId="{69149ED1-C8F2-4B2C-BF7B-58F06BB32249}"/>
          </ac:spMkLst>
        </pc:spChg>
      </pc:sldChg>
    </pc:docChg>
  </pc:docChgLst>
  <pc:docChgLst>
    <pc:chgData name="Udaykumar Kalluri" userId="S::udaykumar.kalluri@zensar.com::1d9d822f-172d-4197-bfa1-09f61a3d9cef" providerId="AD" clId="Web-{338B8D7D-9F0E-46ED-0EF9-60D825C6A68A}"/>
    <pc:docChg chg="addSld modSld">
      <pc:chgData name="Udaykumar Kalluri" userId="S::udaykumar.kalluri@zensar.com::1d9d822f-172d-4197-bfa1-09f61a3d9cef" providerId="AD" clId="Web-{338B8D7D-9F0E-46ED-0EF9-60D825C6A68A}" dt="2022-02-24T04:36:39.222" v="155" actId="20577"/>
      <pc:docMkLst>
        <pc:docMk/>
      </pc:docMkLst>
      <pc:sldChg chg="modSp">
        <pc:chgData name="Udaykumar Kalluri" userId="S::udaykumar.kalluri@zensar.com::1d9d822f-172d-4197-bfa1-09f61a3d9cef" providerId="AD" clId="Web-{338B8D7D-9F0E-46ED-0EF9-60D825C6A68A}" dt="2022-02-24T04:30:37.525" v="19" actId="20577"/>
        <pc:sldMkLst>
          <pc:docMk/>
          <pc:sldMk cId="3518345118" sldId="257"/>
        </pc:sldMkLst>
        <pc:spChg chg="mod">
          <ac:chgData name="Udaykumar Kalluri" userId="S::udaykumar.kalluri@zensar.com::1d9d822f-172d-4197-bfa1-09f61a3d9cef" providerId="AD" clId="Web-{338B8D7D-9F0E-46ED-0EF9-60D825C6A68A}" dt="2022-02-24T04:30:37.525" v="19" actId="20577"/>
          <ac:spMkLst>
            <pc:docMk/>
            <pc:sldMk cId="3518345118" sldId="257"/>
            <ac:spMk id="3" creationId="{28D975D3-AEF8-4457-843D-F123EC4DD31E}"/>
          </ac:spMkLst>
        </pc:spChg>
      </pc:sldChg>
      <pc:sldChg chg="addSp delSp modSp new">
        <pc:chgData name="Udaykumar Kalluri" userId="S::udaykumar.kalluri@zensar.com::1d9d822f-172d-4197-bfa1-09f61a3d9cef" providerId="AD" clId="Web-{338B8D7D-9F0E-46ED-0EF9-60D825C6A68A}" dt="2022-02-24T04:36:39.222" v="155" actId="20577"/>
        <pc:sldMkLst>
          <pc:docMk/>
          <pc:sldMk cId="3819104582" sldId="262"/>
        </pc:sldMkLst>
        <pc:spChg chg="mod">
          <ac:chgData name="Udaykumar Kalluri" userId="S::udaykumar.kalluri@zensar.com::1d9d822f-172d-4197-bfa1-09f61a3d9cef" providerId="AD" clId="Web-{338B8D7D-9F0E-46ED-0EF9-60D825C6A68A}" dt="2022-02-24T04:31:20.479" v="25" actId="20577"/>
          <ac:spMkLst>
            <pc:docMk/>
            <pc:sldMk cId="3819104582" sldId="262"/>
            <ac:spMk id="2" creationId="{2334C309-6A9E-464B-97F9-530F09ADC579}"/>
          </ac:spMkLst>
        </pc:spChg>
        <pc:spChg chg="mod">
          <ac:chgData name="Udaykumar Kalluri" userId="S::udaykumar.kalluri@zensar.com::1d9d822f-172d-4197-bfa1-09f61a3d9cef" providerId="AD" clId="Web-{338B8D7D-9F0E-46ED-0EF9-60D825C6A68A}" dt="2022-02-24T04:36:39.222" v="155" actId="20577"/>
          <ac:spMkLst>
            <pc:docMk/>
            <pc:sldMk cId="3819104582" sldId="262"/>
            <ac:spMk id="3" creationId="{FE8799C9-E86A-4442-BEB1-F2A5E77A4150}"/>
          </ac:spMkLst>
        </pc:spChg>
        <pc:spChg chg="add del mod">
          <ac:chgData name="Udaykumar Kalluri" userId="S::udaykumar.kalluri@zensar.com::1d9d822f-172d-4197-bfa1-09f61a3d9cef" providerId="AD" clId="Web-{338B8D7D-9F0E-46ED-0EF9-60D825C6A68A}" dt="2022-02-24T04:36:25.034" v="152"/>
          <ac:spMkLst>
            <pc:docMk/>
            <pc:sldMk cId="3819104582" sldId="262"/>
            <ac:spMk id="4" creationId="{2E8C4E59-38F4-4E2C-AE9E-5DCCA734B691}"/>
          </ac:spMkLst>
        </pc:spChg>
      </pc:sldChg>
    </pc:docChg>
  </pc:docChgLst>
  <pc:docChgLst>
    <pc:chgData name="Udaykumar Kalluri" userId="S::udaykumar.kalluri@zensar.com::1d9d822f-172d-4197-bfa1-09f61a3d9cef" providerId="AD" clId="Web-{FDB21A10-38F6-125C-33FC-736E6754A75D}"/>
    <pc:docChg chg="modSld">
      <pc:chgData name="Udaykumar Kalluri" userId="S::udaykumar.kalluri@zensar.com::1d9d822f-172d-4197-bfa1-09f61a3d9cef" providerId="AD" clId="Web-{FDB21A10-38F6-125C-33FC-736E6754A75D}" dt="2022-02-24T06:14:22.639" v="13" actId="20577"/>
      <pc:docMkLst>
        <pc:docMk/>
      </pc:docMkLst>
      <pc:sldChg chg="modSp">
        <pc:chgData name="Udaykumar Kalluri" userId="S::udaykumar.kalluri@zensar.com::1d9d822f-172d-4197-bfa1-09f61a3d9cef" providerId="AD" clId="Web-{FDB21A10-38F6-125C-33FC-736E6754A75D}" dt="2022-02-24T06:14:22.639" v="13" actId="20577"/>
        <pc:sldMkLst>
          <pc:docMk/>
          <pc:sldMk cId="1736821067" sldId="269"/>
        </pc:sldMkLst>
        <pc:spChg chg="mod">
          <ac:chgData name="Udaykumar Kalluri" userId="S::udaykumar.kalluri@zensar.com::1d9d822f-172d-4197-bfa1-09f61a3d9cef" providerId="AD" clId="Web-{FDB21A10-38F6-125C-33FC-736E6754A75D}" dt="2022-02-24T06:14:22.639" v="13" actId="20577"/>
          <ac:spMkLst>
            <pc:docMk/>
            <pc:sldMk cId="1736821067" sldId="269"/>
            <ac:spMk id="3" creationId="{105108D4-AF06-44CD-B0A4-9E384725C018}"/>
          </ac:spMkLst>
        </pc:spChg>
      </pc:sldChg>
    </pc:docChg>
  </pc:docChgLst>
  <pc:docChgLst>
    <pc:chgData name="Udaykumar Kalluri" userId="S::udaykumar.kalluri@zensar.com::1d9d822f-172d-4197-bfa1-09f61a3d9cef" providerId="AD" clId="Web-{4F061E56-1527-1337-8AC4-BF8BEBF36E5F}"/>
    <pc:docChg chg="modSld">
      <pc:chgData name="Udaykumar Kalluri" userId="S::udaykumar.kalluri@zensar.com::1d9d822f-172d-4197-bfa1-09f61a3d9cef" providerId="AD" clId="Web-{4F061E56-1527-1337-8AC4-BF8BEBF36E5F}" dt="2022-02-24T01:07:17.244" v="14" actId="20577"/>
      <pc:docMkLst>
        <pc:docMk/>
      </pc:docMkLst>
      <pc:sldChg chg="modSp">
        <pc:chgData name="Udaykumar Kalluri" userId="S::udaykumar.kalluri@zensar.com::1d9d822f-172d-4197-bfa1-09f61a3d9cef" providerId="AD" clId="Web-{4F061E56-1527-1337-8AC4-BF8BEBF36E5F}" dt="2022-02-24T01:07:17.244" v="14" actId="20577"/>
        <pc:sldMkLst>
          <pc:docMk/>
          <pc:sldMk cId="3201465480" sldId="259"/>
        </pc:sldMkLst>
        <pc:spChg chg="mod">
          <ac:chgData name="Udaykumar Kalluri" userId="S::udaykumar.kalluri@zensar.com::1d9d822f-172d-4197-bfa1-09f61a3d9cef" providerId="AD" clId="Web-{4F061E56-1527-1337-8AC4-BF8BEBF36E5F}" dt="2022-02-24T01:07:17.244" v="14" actId="20577"/>
          <ac:spMkLst>
            <pc:docMk/>
            <pc:sldMk cId="3201465480" sldId="259"/>
            <ac:spMk id="3" creationId="{FE498D35-5E59-46F4-B5E6-51E708C15702}"/>
          </ac:spMkLst>
        </pc:spChg>
      </pc:sldChg>
    </pc:docChg>
  </pc:docChgLst>
  <pc:docChgLst>
    <pc:chgData name="Udaykumar Kalluri" userId="S::udaykumar.kalluri@zensar.com::1d9d822f-172d-4197-bfa1-09f61a3d9cef" providerId="AD" clId="Web-{E47D4E44-A70A-4318-D422-3B8B5A4862AF}"/>
    <pc:docChg chg="modSld">
      <pc:chgData name="Udaykumar Kalluri" userId="S::udaykumar.kalluri@zensar.com::1d9d822f-172d-4197-bfa1-09f61a3d9cef" providerId="AD" clId="Web-{E47D4E44-A70A-4318-D422-3B8B5A4862AF}" dt="2022-02-24T04:43:27.923" v="116" actId="20577"/>
      <pc:docMkLst>
        <pc:docMk/>
      </pc:docMkLst>
      <pc:sldChg chg="addSp delSp modSp">
        <pc:chgData name="Udaykumar Kalluri" userId="S::udaykumar.kalluri@zensar.com::1d9d822f-172d-4197-bfa1-09f61a3d9cef" providerId="AD" clId="Web-{E47D4E44-A70A-4318-D422-3B8B5A4862AF}" dt="2022-02-24T04:43:27.923" v="116" actId="20577"/>
        <pc:sldMkLst>
          <pc:docMk/>
          <pc:sldMk cId="3819104582" sldId="262"/>
        </pc:sldMkLst>
        <pc:spChg chg="mod">
          <ac:chgData name="Udaykumar Kalluri" userId="S::udaykumar.kalluri@zensar.com::1d9d822f-172d-4197-bfa1-09f61a3d9cef" providerId="AD" clId="Web-{E47D4E44-A70A-4318-D422-3B8B5A4862AF}" dt="2022-02-24T04:43:27.923" v="116" actId="20577"/>
          <ac:spMkLst>
            <pc:docMk/>
            <pc:sldMk cId="3819104582" sldId="262"/>
            <ac:spMk id="3" creationId="{FE8799C9-E86A-4442-BEB1-F2A5E77A4150}"/>
          </ac:spMkLst>
        </pc:spChg>
        <pc:spChg chg="add del">
          <ac:chgData name="Udaykumar Kalluri" userId="S::udaykumar.kalluri@zensar.com::1d9d822f-172d-4197-bfa1-09f61a3d9cef" providerId="AD" clId="Web-{E47D4E44-A70A-4318-D422-3B8B5A4862AF}" dt="2022-02-24T04:38:01.682" v="5"/>
          <ac:spMkLst>
            <pc:docMk/>
            <pc:sldMk cId="3819104582" sldId="262"/>
            <ac:spMk id="45" creationId="{9DEBFB51-6068-430D-A662-EBDF80EDF1E9}"/>
          </ac:spMkLst>
        </pc:spChg>
        <pc:spChg chg="add del">
          <ac:chgData name="Udaykumar Kalluri" userId="S::udaykumar.kalluri@zensar.com::1d9d822f-172d-4197-bfa1-09f61a3d9cef" providerId="AD" clId="Web-{E47D4E44-A70A-4318-D422-3B8B5A4862AF}" dt="2022-02-24T04:38:46.089" v="17"/>
          <ac:spMkLst>
            <pc:docMk/>
            <pc:sldMk cId="3819104582" sldId="262"/>
            <ac:spMk id="48" creationId="{8CB9FB14-1F85-4EB4-8545-F3DEBB6D78FC}"/>
          </ac:spMkLst>
        </pc:spChg>
        <pc:spChg chg="add del">
          <ac:chgData name="Udaykumar Kalluri" userId="S::udaykumar.kalluri@zensar.com::1d9d822f-172d-4197-bfa1-09f61a3d9cef" providerId="AD" clId="Web-{E47D4E44-A70A-4318-D422-3B8B5A4862AF}" dt="2022-02-24T04:39:50.419" v="32"/>
          <ac:spMkLst>
            <pc:docMk/>
            <pc:sldMk cId="3819104582" sldId="262"/>
            <ac:spMk id="58" creationId="{E52CBD77-70F4-4326-869C-AFC703480280}"/>
          </ac:spMkLst>
        </pc:spChg>
        <pc:graphicFrameChg chg="add del mod modGraphic">
          <ac:chgData name="Udaykumar Kalluri" userId="S::udaykumar.kalluri@zensar.com::1d9d822f-172d-4197-bfa1-09f61a3d9cef" providerId="AD" clId="Web-{E47D4E44-A70A-4318-D422-3B8B5A4862AF}" dt="2022-02-24T04:37:37.807" v="3"/>
          <ac:graphicFrameMkLst>
            <pc:docMk/>
            <pc:sldMk cId="3819104582" sldId="262"/>
            <ac:graphicFrameMk id="4" creationId="{C325F67C-63EC-44F7-9FFF-6CCF402023CB}"/>
          </ac:graphicFrameMkLst>
        </pc:graphicFrameChg>
        <pc:inkChg chg="add del">
          <ac:chgData name="Udaykumar Kalluri" userId="S::udaykumar.kalluri@zensar.com::1d9d822f-172d-4197-bfa1-09f61a3d9cef" providerId="AD" clId="Web-{E47D4E44-A70A-4318-D422-3B8B5A4862AF}" dt="2022-02-24T04:38:22.933" v="9"/>
          <ac:inkMkLst>
            <pc:docMk/>
            <pc:sldMk cId="3819104582" sldId="262"/>
            <ac:inkMk id="46" creationId="{3BBB6513-5CD2-4575-9816-0299F72738F2}"/>
          </ac:inkMkLst>
        </pc:inkChg>
        <pc:inkChg chg="add del">
          <ac:chgData name="Udaykumar Kalluri" userId="S::udaykumar.kalluri@zensar.com::1d9d822f-172d-4197-bfa1-09f61a3d9cef" providerId="AD" clId="Web-{E47D4E44-A70A-4318-D422-3B8B5A4862AF}" dt="2022-02-24T04:38:22.167" v="8"/>
          <ac:inkMkLst>
            <pc:docMk/>
            <pc:sldMk cId="3819104582" sldId="262"/>
            <ac:inkMk id="47" creationId="{FCBD4FED-85A9-4DF0-B3F6-06D33B9559E4}"/>
          </ac:inkMkLst>
        </pc:inkChg>
        <pc:inkChg chg="add del">
          <ac:chgData name="Udaykumar Kalluri" userId="S::udaykumar.kalluri@zensar.com::1d9d822f-172d-4197-bfa1-09f61a3d9cef" providerId="AD" clId="Web-{E47D4E44-A70A-4318-D422-3B8B5A4862AF}" dt="2022-02-24T04:38:43.261" v="16"/>
          <ac:inkMkLst>
            <pc:docMk/>
            <pc:sldMk cId="3819104582" sldId="262"/>
            <ac:inkMk id="49" creationId="{B3668B09-8A40-4DBF-B1FA-1EAA0E7ECBA1}"/>
          </ac:inkMkLst>
        </pc:inkChg>
        <pc:inkChg chg="add del">
          <ac:chgData name="Udaykumar Kalluri" userId="S::udaykumar.kalluri@zensar.com::1d9d822f-172d-4197-bfa1-09f61a3d9cef" providerId="AD" clId="Web-{E47D4E44-A70A-4318-D422-3B8B5A4862AF}" dt="2022-02-24T04:38:41.089" v="13"/>
          <ac:inkMkLst>
            <pc:docMk/>
            <pc:sldMk cId="3819104582" sldId="262"/>
            <ac:inkMk id="50" creationId="{29D505C3-5BCC-4041-B8C6-2DAB573E7FB9}"/>
          </ac:inkMkLst>
        </pc:inkChg>
        <pc:inkChg chg="add del">
          <ac:chgData name="Udaykumar Kalluri" userId="S::udaykumar.kalluri@zensar.com::1d9d822f-172d-4197-bfa1-09f61a3d9cef" providerId="AD" clId="Web-{E47D4E44-A70A-4318-D422-3B8B5A4862AF}" dt="2022-02-24T04:38:42.370" v="15"/>
          <ac:inkMkLst>
            <pc:docMk/>
            <pc:sldMk cId="3819104582" sldId="262"/>
            <ac:inkMk id="51" creationId="{0AF3595C-EB70-49C0-81F1-DE0A5ACA2D8D}"/>
          </ac:inkMkLst>
        </pc:inkChg>
        <pc:inkChg chg="add del">
          <ac:chgData name="Udaykumar Kalluri" userId="S::udaykumar.kalluri@zensar.com::1d9d822f-172d-4197-bfa1-09f61a3d9cef" providerId="AD" clId="Web-{E47D4E44-A70A-4318-D422-3B8B5A4862AF}" dt="2022-02-24T04:39:15.809" v="21"/>
          <ac:inkMkLst>
            <pc:docMk/>
            <pc:sldMk cId="3819104582" sldId="262"/>
            <ac:inkMk id="52" creationId="{79FED682-7173-44C6-A253-570EA241FDA8}"/>
          </ac:inkMkLst>
        </pc:inkChg>
        <pc:inkChg chg="add del">
          <ac:chgData name="Udaykumar Kalluri" userId="S::udaykumar.kalluri@zensar.com::1d9d822f-172d-4197-bfa1-09f61a3d9cef" providerId="AD" clId="Web-{E47D4E44-A70A-4318-D422-3B8B5A4862AF}" dt="2022-02-24T04:39:15.074" v="20"/>
          <ac:inkMkLst>
            <pc:docMk/>
            <pc:sldMk cId="3819104582" sldId="262"/>
            <ac:inkMk id="53" creationId="{B82487F9-B875-4641-BF7F-4E13E1823AEA}"/>
          </ac:inkMkLst>
        </pc:inkChg>
        <pc:inkChg chg="add del">
          <ac:chgData name="Udaykumar Kalluri" userId="S::udaykumar.kalluri@zensar.com::1d9d822f-172d-4197-bfa1-09f61a3d9cef" providerId="AD" clId="Web-{E47D4E44-A70A-4318-D422-3B8B5A4862AF}" dt="2022-02-24T04:39:22.402" v="25"/>
          <ac:inkMkLst>
            <pc:docMk/>
            <pc:sldMk cId="3819104582" sldId="262"/>
            <ac:inkMk id="54" creationId="{F325DF9E-73EC-4AF5-B938-D5AFF665B582}"/>
          </ac:inkMkLst>
        </pc:inkChg>
        <pc:inkChg chg="add del">
          <ac:chgData name="Udaykumar Kalluri" userId="S::udaykumar.kalluri@zensar.com::1d9d822f-172d-4197-bfa1-09f61a3d9cef" providerId="AD" clId="Web-{E47D4E44-A70A-4318-D422-3B8B5A4862AF}" dt="2022-02-24T04:39:22.027" v="24"/>
          <ac:inkMkLst>
            <pc:docMk/>
            <pc:sldMk cId="3819104582" sldId="262"/>
            <ac:inkMk id="55" creationId="{A7104AD1-67B8-48B3-AFE6-473145146A74}"/>
          </ac:inkMkLst>
        </pc:inkChg>
        <pc:inkChg chg="add">
          <ac:chgData name="Udaykumar Kalluri" userId="S::udaykumar.kalluri@zensar.com::1d9d822f-172d-4197-bfa1-09f61a3d9cef" providerId="AD" clId="Web-{E47D4E44-A70A-4318-D422-3B8B5A4862AF}" dt="2022-02-24T04:39:26.106" v="26"/>
          <ac:inkMkLst>
            <pc:docMk/>
            <pc:sldMk cId="3819104582" sldId="262"/>
            <ac:inkMk id="56" creationId="{019BDFD8-0F7D-48AB-905B-F87BB64C2C9F}"/>
          </ac:inkMkLst>
        </pc:inkChg>
        <pc:inkChg chg="add del">
          <ac:chgData name="Udaykumar Kalluri" userId="S::udaykumar.kalluri@zensar.com::1d9d822f-172d-4197-bfa1-09f61a3d9cef" providerId="AD" clId="Web-{E47D4E44-A70A-4318-D422-3B8B5A4862AF}" dt="2022-02-24T04:39:28.918" v="28"/>
          <ac:inkMkLst>
            <pc:docMk/>
            <pc:sldMk cId="3819104582" sldId="262"/>
            <ac:inkMk id="57" creationId="{88BBF53F-B36C-4643-8AFD-32669F51E3BA}"/>
          </ac:inkMkLst>
        </pc:inkChg>
        <pc:inkChg chg="add del">
          <ac:chgData name="Udaykumar Kalluri" userId="S::udaykumar.kalluri@zensar.com::1d9d822f-172d-4197-bfa1-09f61a3d9cef" providerId="AD" clId="Web-{E47D4E44-A70A-4318-D422-3B8B5A4862AF}" dt="2022-02-24T04:39:49.340" v="31"/>
          <ac:inkMkLst>
            <pc:docMk/>
            <pc:sldMk cId="3819104582" sldId="262"/>
            <ac:inkMk id="59" creationId="{F7503C10-05F4-4A32-999E-3C666D5E2908}"/>
          </ac:inkMkLst>
        </pc:inkChg>
      </pc:sldChg>
    </pc:docChg>
  </pc:docChgLst>
  <pc:docChgLst>
    <pc:chgData name="Udaykumar Kalluri" userId="S::udaykumar.kalluri@zensar.com::1d9d822f-172d-4197-bfa1-09f61a3d9cef" providerId="AD" clId="Web-{0BF69A1C-BD5B-67DA-0A5A-A36A75AC55B7}"/>
    <pc:docChg chg="addSld modSld">
      <pc:chgData name="Udaykumar Kalluri" userId="S::udaykumar.kalluri@zensar.com::1d9d822f-172d-4197-bfa1-09f61a3d9cef" providerId="AD" clId="Web-{0BF69A1C-BD5B-67DA-0A5A-A36A75AC55B7}" dt="2022-02-24T04:52:06.893" v="93" actId="20577"/>
      <pc:docMkLst>
        <pc:docMk/>
      </pc:docMkLst>
      <pc:sldChg chg="modSp">
        <pc:chgData name="Udaykumar Kalluri" userId="S::udaykumar.kalluri@zensar.com::1d9d822f-172d-4197-bfa1-09f61a3d9cef" providerId="AD" clId="Web-{0BF69A1C-BD5B-67DA-0A5A-A36A75AC55B7}" dt="2022-02-24T04:48:00.513" v="65" actId="20577"/>
        <pc:sldMkLst>
          <pc:docMk/>
          <pc:sldMk cId="3819104582" sldId="262"/>
        </pc:sldMkLst>
        <pc:spChg chg="mod">
          <ac:chgData name="Udaykumar Kalluri" userId="S::udaykumar.kalluri@zensar.com::1d9d822f-172d-4197-bfa1-09f61a3d9cef" providerId="AD" clId="Web-{0BF69A1C-BD5B-67DA-0A5A-A36A75AC55B7}" dt="2022-02-24T04:48:00.513" v="65" actId="20577"/>
          <ac:spMkLst>
            <pc:docMk/>
            <pc:sldMk cId="3819104582" sldId="262"/>
            <ac:spMk id="3" creationId="{FE8799C9-E86A-4442-BEB1-F2A5E77A4150}"/>
          </ac:spMkLst>
        </pc:spChg>
      </pc:sldChg>
      <pc:sldChg chg="addSp modSp new">
        <pc:chgData name="Udaykumar Kalluri" userId="S::udaykumar.kalluri@zensar.com::1d9d822f-172d-4197-bfa1-09f61a3d9cef" providerId="AD" clId="Web-{0BF69A1C-BD5B-67DA-0A5A-A36A75AC55B7}" dt="2022-02-24T04:52:06.893" v="93" actId="20577"/>
        <pc:sldMkLst>
          <pc:docMk/>
          <pc:sldMk cId="2420912648" sldId="263"/>
        </pc:sldMkLst>
        <pc:spChg chg="mod">
          <ac:chgData name="Udaykumar Kalluri" userId="S::udaykumar.kalluri@zensar.com::1d9d822f-172d-4197-bfa1-09f61a3d9cef" providerId="AD" clId="Web-{0BF69A1C-BD5B-67DA-0A5A-A36A75AC55B7}" dt="2022-02-24T04:48:15.669" v="68" actId="14100"/>
          <ac:spMkLst>
            <pc:docMk/>
            <pc:sldMk cId="2420912648" sldId="263"/>
            <ac:spMk id="2" creationId="{66377C80-98FA-491A-9EB9-322F0250F580}"/>
          </ac:spMkLst>
        </pc:spChg>
        <pc:spChg chg="mod">
          <ac:chgData name="Udaykumar Kalluri" userId="S::udaykumar.kalluri@zensar.com::1d9d822f-172d-4197-bfa1-09f61a3d9cef" providerId="AD" clId="Web-{0BF69A1C-BD5B-67DA-0A5A-A36A75AC55B7}" dt="2022-02-24T04:52:06.893" v="93" actId="20577"/>
          <ac:spMkLst>
            <pc:docMk/>
            <pc:sldMk cId="2420912648" sldId="263"/>
            <ac:spMk id="3" creationId="{A1035A8E-28BF-47ED-8257-DE94B42AEF33}"/>
          </ac:spMkLst>
        </pc:spChg>
        <pc:spChg chg="mod">
          <ac:chgData name="Udaykumar Kalluri" userId="S::udaykumar.kalluri@zensar.com::1d9d822f-172d-4197-bfa1-09f61a3d9cef" providerId="AD" clId="Web-{0BF69A1C-BD5B-67DA-0A5A-A36A75AC55B7}" dt="2022-02-24T04:50:41.766" v="89" actId="1076"/>
          <ac:spMkLst>
            <pc:docMk/>
            <pc:sldMk cId="2420912648" sldId="263"/>
            <ac:spMk id="4" creationId="{3AF108C1-DEC5-446B-9EC2-FCB9E25A866A}"/>
          </ac:spMkLst>
        </pc:spChg>
        <pc:spChg chg="add mod">
          <ac:chgData name="Udaykumar Kalluri" userId="S::udaykumar.kalluri@zensar.com::1d9d822f-172d-4197-bfa1-09f61a3d9cef" providerId="AD" clId="Web-{0BF69A1C-BD5B-67DA-0A5A-A36A75AC55B7}" dt="2022-02-24T04:50:29.985" v="87" actId="20577"/>
          <ac:spMkLst>
            <pc:docMk/>
            <pc:sldMk cId="2420912648" sldId="263"/>
            <ac:spMk id="5" creationId="{5AA73639-F373-4D68-A189-FAE34843CF0F}"/>
          </ac:spMkLst>
        </pc:spChg>
        <pc:spChg chg="add">
          <ac:chgData name="Udaykumar Kalluri" userId="S::udaykumar.kalluri@zensar.com::1d9d822f-172d-4197-bfa1-09f61a3d9cef" providerId="AD" clId="Web-{0BF69A1C-BD5B-67DA-0A5A-A36A75AC55B7}" dt="2022-02-24T04:51:57.018" v="92"/>
          <ac:spMkLst>
            <pc:docMk/>
            <pc:sldMk cId="2420912648" sldId="263"/>
            <ac:spMk id="6" creationId="{CABC2EBD-B014-41B9-AA96-DA8CB704D11C}"/>
          </ac:spMkLst>
        </pc:spChg>
      </pc:sldChg>
    </pc:docChg>
  </pc:docChgLst>
  <pc:docChgLst>
    <pc:chgData name="Udaykumar Kalluri" userId="S::udaykumar.kalluri@zensar.com::1d9d822f-172d-4197-bfa1-09f61a3d9cef" providerId="AD" clId="Web-{585FCA61-EC34-DA9B-4B96-B798E825B2CA}"/>
    <pc:docChg chg="addSld delSld modSld">
      <pc:chgData name="Udaykumar Kalluri" userId="S::udaykumar.kalluri@zensar.com::1d9d822f-172d-4197-bfa1-09f61a3d9cef" providerId="AD" clId="Web-{585FCA61-EC34-DA9B-4B96-B798E825B2CA}" dt="2022-02-24T12:40:30.516" v="40" actId="20577"/>
      <pc:docMkLst>
        <pc:docMk/>
      </pc:docMkLst>
      <pc:sldChg chg="delSp modSp new">
        <pc:chgData name="Udaykumar Kalluri" userId="S::udaykumar.kalluri@zensar.com::1d9d822f-172d-4197-bfa1-09f61a3d9cef" providerId="AD" clId="Web-{585FCA61-EC34-DA9B-4B96-B798E825B2CA}" dt="2022-02-24T12:40:30.516" v="40" actId="20577"/>
        <pc:sldMkLst>
          <pc:docMk/>
          <pc:sldMk cId="103872349" sldId="271"/>
        </pc:sldMkLst>
        <pc:spChg chg="mod">
          <ac:chgData name="Udaykumar Kalluri" userId="S::udaykumar.kalluri@zensar.com::1d9d822f-172d-4197-bfa1-09f61a3d9cef" providerId="AD" clId="Web-{585FCA61-EC34-DA9B-4B96-B798E825B2CA}" dt="2022-02-24T12:39:35.249" v="20" actId="20577"/>
          <ac:spMkLst>
            <pc:docMk/>
            <pc:sldMk cId="103872349" sldId="271"/>
            <ac:spMk id="2" creationId="{4FE22CBE-403B-4D41-8415-B116819835A6}"/>
          </ac:spMkLst>
        </pc:spChg>
        <pc:spChg chg="mod">
          <ac:chgData name="Udaykumar Kalluri" userId="S::udaykumar.kalluri@zensar.com::1d9d822f-172d-4197-bfa1-09f61a3d9cef" providerId="AD" clId="Web-{585FCA61-EC34-DA9B-4B96-B798E825B2CA}" dt="2022-02-24T12:40:30.516" v="40" actId="20577"/>
          <ac:spMkLst>
            <pc:docMk/>
            <pc:sldMk cId="103872349" sldId="271"/>
            <ac:spMk id="3" creationId="{69149ED1-C8F2-4B2C-BF7B-58F06BB32249}"/>
          </ac:spMkLst>
        </pc:spChg>
        <pc:spChg chg="del mod">
          <ac:chgData name="Udaykumar Kalluri" userId="S::udaykumar.kalluri@zensar.com::1d9d822f-172d-4197-bfa1-09f61a3d9cef" providerId="AD" clId="Web-{585FCA61-EC34-DA9B-4B96-B798E825B2CA}" dt="2022-02-24T12:38:45.873" v="10"/>
          <ac:spMkLst>
            <pc:docMk/>
            <pc:sldMk cId="103872349" sldId="271"/>
            <ac:spMk id="4" creationId="{8ACABBDF-71A3-4073-A1DA-62A373EDDB67}"/>
          </ac:spMkLst>
        </pc:spChg>
      </pc:sldChg>
      <pc:sldChg chg="addSp delSp modSp new del">
        <pc:chgData name="Udaykumar Kalluri" userId="S::udaykumar.kalluri@zensar.com::1d9d822f-172d-4197-bfa1-09f61a3d9cef" providerId="AD" clId="Web-{585FCA61-EC34-DA9B-4B96-B798E825B2CA}" dt="2022-02-24T12:37:53.653" v="7"/>
        <pc:sldMkLst>
          <pc:docMk/>
          <pc:sldMk cId="453317435" sldId="271"/>
        </pc:sldMkLst>
        <pc:spChg chg="mod">
          <ac:chgData name="Udaykumar Kalluri" userId="S::udaykumar.kalluri@zensar.com::1d9d822f-172d-4197-bfa1-09f61a3d9cef" providerId="AD" clId="Web-{585FCA61-EC34-DA9B-4B96-B798E825B2CA}" dt="2022-02-24T12:37:33.153" v="4" actId="14100"/>
          <ac:spMkLst>
            <pc:docMk/>
            <pc:sldMk cId="453317435" sldId="271"/>
            <ac:spMk id="2" creationId="{3BBA1FA7-E1FB-47DF-90E7-6C8F385ABAEE}"/>
          </ac:spMkLst>
        </pc:spChg>
        <pc:spChg chg="mod">
          <ac:chgData name="Udaykumar Kalluri" userId="S::udaykumar.kalluri@zensar.com::1d9d822f-172d-4197-bfa1-09f61a3d9cef" providerId="AD" clId="Web-{585FCA61-EC34-DA9B-4B96-B798E825B2CA}" dt="2022-02-24T12:37:10.871" v="2" actId="14100"/>
          <ac:spMkLst>
            <pc:docMk/>
            <pc:sldMk cId="453317435" sldId="271"/>
            <ac:spMk id="3" creationId="{63AA02CB-2241-4FDB-9119-1AB00B9C4F89}"/>
          </ac:spMkLst>
        </pc:spChg>
        <pc:spChg chg="del">
          <ac:chgData name="Udaykumar Kalluri" userId="S::udaykumar.kalluri@zensar.com::1d9d822f-172d-4197-bfa1-09f61a3d9cef" providerId="AD" clId="Web-{585FCA61-EC34-DA9B-4B96-B798E825B2CA}" dt="2022-02-24T12:36:56.980" v="1"/>
          <ac:spMkLst>
            <pc:docMk/>
            <pc:sldMk cId="453317435" sldId="271"/>
            <ac:spMk id="4" creationId="{259F3223-8CBB-48D7-BE3E-FE4B2B1E0BBA}"/>
          </ac:spMkLst>
        </pc:spChg>
        <pc:graphicFrameChg chg="add mod ord modGraphic">
          <ac:chgData name="Udaykumar Kalluri" userId="S::udaykumar.kalluri@zensar.com::1d9d822f-172d-4197-bfa1-09f61a3d9cef" providerId="AD" clId="Web-{585FCA61-EC34-DA9B-4B96-B798E825B2CA}" dt="2022-02-24T12:37:41.169" v="6"/>
          <ac:graphicFrameMkLst>
            <pc:docMk/>
            <pc:sldMk cId="453317435" sldId="271"/>
            <ac:graphicFrameMk id="5" creationId="{3B9AFEF6-7CF7-433E-A282-753B63FA0C5B}"/>
          </ac:graphicFrameMkLst>
        </pc:graphicFrameChg>
      </pc:sldChg>
    </pc:docChg>
  </pc:docChgLst>
  <pc:docChgLst>
    <pc:chgData name="Udaykumar Kalluri" userId="S::udaykumar.kalluri@zensar.com::1d9d822f-172d-4197-bfa1-09f61a3d9cef" providerId="AD" clId="Web-{EC64B9EE-1E27-8EF8-FFA7-CC9F69D5CE90}"/>
    <pc:docChg chg="delSld modSld">
      <pc:chgData name="Udaykumar Kalluri" userId="S::udaykumar.kalluri@zensar.com::1d9d822f-172d-4197-bfa1-09f61a3d9cef" providerId="AD" clId="Web-{EC64B9EE-1E27-8EF8-FFA7-CC9F69D5CE90}" dt="2022-02-24T05:18:26.120" v="153" actId="20577"/>
      <pc:docMkLst>
        <pc:docMk/>
      </pc:docMkLst>
      <pc:sldChg chg="modSp">
        <pc:chgData name="Udaykumar Kalluri" userId="S::udaykumar.kalluri@zensar.com::1d9d822f-172d-4197-bfa1-09f61a3d9cef" providerId="AD" clId="Web-{EC64B9EE-1E27-8EF8-FFA7-CC9F69D5CE90}" dt="2022-02-24T05:14:20.037" v="61" actId="14100"/>
        <pc:sldMkLst>
          <pc:docMk/>
          <pc:sldMk cId="109857222" sldId="256"/>
        </pc:sldMkLst>
        <pc:spChg chg="mod">
          <ac:chgData name="Udaykumar Kalluri" userId="S::udaykumar.kalluri@zensar.com::1d9d822f-172d-4197-bfa1-09f61a3d9cef" providerId="AD" clId="Web-{EC64B9EE-1E27-8EF8-FFA7-CC9F69D5CE90}" dt="2022-02-24T05:14:20.037" v="61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daykumar Kalluri" userId="S::udaykumar.kalluri@zensar.com::1d9d822f-172d-4197-bfa1-09f61a3d9cef" providerId="AD" clId="Web-{EC64B9EE-1E27-8EF8-FFA7-CC9F69D5CE90}" dt="2022-02-24T05:14:11.177" v="59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Udaykumar Kalluri" userId="S::udaykumar.kalluri@zensar.com::1d9d822f-172d-4197-bfa1-09f61a3d9cef" providerId="AD" clId="Web-{EC64B9EE-1E27-8EF8-FFA7-CC9F69D5CE90}" dt="2022-02-24T05:18:26.120" v="153" actId="20577"/>
        <pc:sldMkLst>
          <pc:docMk/>
          <pc:sldMk cId="2922976142" sldId="260"/>
        </pc:sldMkLst>
        <pc:spChg chg="mod">
          <ac:chgData name="Udaykumar Kalluri" userId="S::udaykumar.kalluri@zensar.com::1d9d822f-172d-4197-bfa1-09f61a3d9cef" providerId="AD" clId="Web-{EC64B9EE-1E27-8EF8-FFA7-CC9F69D5CE90}" dt="2022-02-24T05:16:11.101" v="91" actId="14100"/>
          <ac:spMkLst>
            <pc:docMk/>
            <pc:sldMk cId="2922976142" sldId="260"/>
            <ac:spMk id="2" creationId="{2C1A38B9-3BD3-44D0-A871-0B5C035D0EF1}"/>
          </ac:spMkLst>
        </pc:spChg>
        <pc:spChg chg="mod">
          <ac:chgData name="Udaykumar Kalluri" userId="S::udaykumar.kalluri@zensar.com::1d9d822f-172d-4197-bfa1-09f61a3d9cef" providerId="AD" clId="Web-{EC64B9EE-1E27-8EF8-FFA7-CC9F69D5CE90}" dt="2022-02-24T05:16:14.258" v="92" actId="1076"/>
          <ac:spMkLst>
            <pc:docMk/>
            <pc:sldMk cId="2922976142" sldId="260"/>
            <ac:spMk id="3" creationId="{470BAD11-164D-4517-85C3-A89BF99E7D50}"/>
          </ac:spMkLst>
        </pc:spChg>
        <pc:spChg chg="mod">
          <ac:chgData name="Udaykumar Kalluri" userId="S::udaykumar.kalluri@zensar.com::1d9d822f-172d-4197-bfa1-09f61a3d9cef" providerId="AD" clId="Web-{EC64B9EE-1E27-8EF8-FFA7-CC9F69D5CE90}" dt="2022-02-24T05:16:18.305" v="93" actId="1076"/>
          <ac:spMkLst>
            <pc:docMk/>
            <pc:sldMk cId="2922976142" sldId="260"/>
            <ac:spMk id="5" creationId="{36615FF0-24B6-4433-A34D-9A8AB5AB8B26}"/>
          </ac:spMkLst>
        </pc:spChg>
        <pc:spChg chg="mod">
          <ac:chgData name="Udaykumar Kalluri" userId="S::udaykumar.kalluri@zensar.com::1d9d822f-172d-4197-bfa1-09f61a3d9cef" providerId="AD" clId="Web-{EC64B9EE-1E27-8EF8-FFA7-CC9F69D5CE90}" dt="2022-02-24T05:18:26.120" v="153" actId="20577"/>
          <ac:spMkLst>
            <pc:docMk/>
            <pc:sldMk cId="2922976142" sldId="260"/>
            <ac:spMk id="9" creationId="{4C5FEBA1-AE05-46BB-B6D2-F12E62EE6602}"/>
          </ac:spMkLst>
        </pc:spChg>
      </pc:sldChg>
      <pc:sldChg chg="del">
        <pc:chgData name="Udaykumar Kalluri" userId="S::udaykumar.kalluri@zensar.com::1d9d822f-172d-4197-bfa1-09f61a3d9cef" providerId="AD" clId="Web-{EC64B9EE-1E27-8EF8-FFA7-CC9F69D5CE90}" dt="2022-02-24T05:13:31.567" v="47"/>
        <pc:sldMkLst>
          <pc:docMk/>
          <pc:sldMk cId="3819104582" sldId="262"/>
        </pc:sldMkLst>
      </pc:sldChg>
      <pc:sldChg chg="addSp modSp">
        <pc:chgData name="Udaykumar Kalluri" userId="S::udaykumar.kalluri@zensar.com::1d9d822f-172d-4197-bfa1-09f61a3d9cef" providerId="AD" clId="Web-{EC64B9EE-1E27-8EF8-FFA7-CC9F69D5CE90}" dt="2022-02-24T05:13:07.238" v="46" actId="20577"/>
        <pc:sldMkLst>
          <pc:docMk/>
          <pc:sldMk cId="2757207977" sldId="264"/>
        </pc:sldMkLst>
        <pc:spChg chg="mod">
          <ac:chgData name="Udaykumar Kalluri" userId="S::udaykumar.kalluri@zensar.com::1d9d822f-172d-4197-bfa1-09f61a3d9cef" providerId="AD" clId="Web-{EC64B9EE-1E27-8EF8-FFA7-CC9F69D5CE90}" dt="2022-02-24T05:11:41.924" v="19" actId="20577"/>
          <ac:spMkLst>
            <pc:docMk/>
            <pc:sldMk cId="2757207977" sldId="264"/>
            <ac:spMk id="3" creationId="{59B433BE-4835-407D-A3BA-32B9A99351D8}"/>
          </ac:spMkLst>
        </pc:spChg>
        <pc:spChg chg="mod">
          <ac:chgData name="Udaykumar Kalluri" userId="S::udaykumar.kalluri@zensar.com::1d9d822f-172d-4197-bfa1-09f61a3d9cef" providerId="AD" clId="Web-{EC64B9EE-1E27-8EF8-FFA7-CC9F69D5CE90}" dt="2022-02-24T05:13:07.238" v="46" actId="20577"/>
          <ac:spMkLst>
            <pc:docMk/>
            <pc:sldMk cId="2757207977" sldId="264"/>
            <ac:spMk id="4" creationId="{533D78AA-CBF4-4342-A177-A502DFB1F269}"/>
          </ac:spMkLst>
        </pc:spChg>
        <pc:spChg chg="add mod">
          <ac:chgData name="Udaykumar Kalluri" userId="S::udaykumar.kalluri@zensar.com::1d9d822f-172d-4197-bfa1-09f61a3d9cef" providerId="AD" clId="Web-{EC64B9EE-1E27-8EF8-FFA7-CC9F69D5CE90}" dt="2022-02-24T05:12:11.081" v="26" actId="1076"/>
          <ac:spMkLst>
            <pc:docMk/>
            <pc:sldMk cId="2757207977" sldId="264"/>
            <ac:spMk id="5" creationId="{A0D46457-EBAA-4869-935F-68F8CB8FCEEE}"/>
          </ac:spMkLst>
        </pc:spChg>
      </pc:sldChg>
    </pc:docChg>
  </pc:docChgLst>
  <pc:docChgLst>
    <pc:chgData name="Udaykumar Kalluri" userId="S::udaykumar.kalluri@zensar.com::1d9d822f-172d-4197-bfa1-09f61a3d9cef" providerId="AD" clId="Web-{201E197F-F593-BDCB-3C6F-B68E69A21CB5}"/>
    <pc:docChg chg="modSld">
      <pc:chgData name="Udaykumar Kalluri" userId="S::udaykumar.kalluri@zensar.com::1d9d822f-172d-4197-bfa1-09f61a3d9cef" providerId="AD" clId="Web-{201E197F-F593-BDCB-3C6F-B68E69A21CB5}" dt="2022-02-24T09:32:38.243" v="23" actId="14100"/>
      <pc:docMkLst>
        <pc:docMk/>
      </pc:docMkLst>
      <pc:sldChg chg="modSp">
        <pc:chgData name="Udaykumar Kalluri" userId="S::udaykumar.kalluri@zensar.com::1d9d822f-172d-4197-bfa1-09f61a3d9cef" providerId="AD" clId="Web-{201E197F-F593-BDCB-3C6F-B68E69A21CB5}" dt="2022-02-24T09:32:38.243" v="23" actId="14100"/>
        <pc:sldMkLst>
          <pc:docMk/>
          <pc:sldMk cId="2433684707" sldId="261"/>
        </pc:sldMkLst>
        <pc:spChg chg="mod">
          <ac:chgData name="Udaykumar Kalluri" userId="S::udaykumar.kalluri@zensar.com::1d9d822f-172d-4197-bfa1-09f61a3d9cef" providerId="AD" clId="Web-{201E197F-F593-BDCB-3C6F-B68E69A21CB5}" dt="2022-02-24T09:32:31.571" v="21" actId="1076"/>
          <ac:spMkLst>
            <pc:docMk/>
            <pc:sldMk cId="2433684707" sldId="261"/>
            <ac:spMk id="2" creationId="{EB98B0AD-CB59-4583-8911-AB0E890BA939}"/>
          </ac:spMkLst>
        </pc:spChg>
        <pc:spChg chg="mod">
          <ac:chgData name="Udaykumar Kalluri" userId="S::udaykumar.kalluri@zensar.com::1d9d822f-172d-4197-bfa1-09f61a3d9cef" providerId="AD" clId="Web-{201E197F-F593-BDCB-3C6F-B68E69A21CB5}" dt="2022-02-24T09:32:38.243" v="23" actId="14100"/>
          <ac:spMkLst>
            <pc:docMk/>
            <pc:sldMk cId="2433684707" sldId="261"/>
            <ac:spMk id="3" creationId="{3F7A6EFA-3C9B-4D95-AF5C-BC0BA51A374F}"/>
          </ac:spMkLst>
        </pc:spChg>
      </pc:sldChg>
    </pc:docChg>
  </pc:docChgLst>
  <pc:docChgLst>
    <pc:chgData name="Udaykumar Kalluri" userId="S::udaykumar.kalluri@zensar.com::1d9d822f-172d-4197-bfa1-09f61a3d9cef" providerId="AD" clId="Web-{BA9E2B11-4AE0-9987-6F20-FA409B1EEC5D}"/>
    <pc:docChg chg="modSld">
      <pc:chgData name="Udaykumar Kalluri" userId="S::udaykumar.kalluri@zensar.com::1d9d822f-172d-4197-bfa1-09f61a3d9cef" providerId="AD" clId="Web-{BA9E2B11-4AE0-9987-6F20-FA409B1EEC5D}" dt="2022-02-23T13:48:13.930" v="72" actId="20577"/>
      <pc:docMkLst>
        <pc:docMk/>
      </pc:docMkLst>
      <pc:sldChg chg="modSp">
        <pc:chgData name="Udaykumar Kalluri" userId="S::udaykumar.kalluri@zensar.com::1d9d822f-172d-4197-bfa1-09f61a3d9cef" providerId="AD" clId="Web-{BA9E2B11-4AE0-9987-6F20-FA409B1EEC5D}" dt="2022-02-23T13:48:13.930" v="72" actId="20577"/>
        <pc:sldMkLst>
          <pc:docMk/>
          <pc:sldMk cId="3201465480" sldId="259"/>
        </pc:sldMkLst>
        <pc:spChg chg="mod">
          <ac:chgData name="Udaykumar Kalluri" userId="S::udaykumar.kalluri@zensar.com::1d9d822f-172d-4197-bfa1-09f61a3d9cef" providerId="AD" clId="Web-{BA9E2B11-4AE0-9987-6F20-FA409B1EEC5D}" dt="2022-02-23T13:48:13.930" v="72" actId="20577"/>
          <ac:spMkLst>
            <pc:docMk/>
            <pc:sldMk cId="3201465480" sldId="259"/>
            <ac:spMk id="3" creationId="{FE498D35-5E59-46F4-B5E6-51E708C15702}"/>
          </ac:spMkLst>
        </pc:spChg>
      </pc:sldChg>
    </pc:docChg>
  </pc:docChgLst>
  <pc:docChgLst>
    <pc:chgData name="Udaykumar Kalluri" userId="S::udaykumar.kalluri@zensar.com::1d9d822f-172d-4197-bfa1-09f61a3d9cef" providerId="AD" clId="Web-{F692B706-6BE7-4CF0-327B-5B744AFE0642}"/>
    <pc:docChg chg="addSld modSld">
      <pc:chgData name="Udaykumar Kalluri" userId="S::udaykumar.kalluri@zensar.com::1d9d822f-172d-4197-bfa1-09f61a3d9cef" providerId="AD" clId="Web-{F692B706-6BE7-4CF0-327B-5B744AFE0642}" dt="2022-02-24T05:44:48.744" v="72" actId="20577"/>
      <pc:docMkLst>
        <pc:docMk/>
      </pc:docMkLst>
      <pc:sldChg chg="modSp new">
        <pc:chgData name="Udaykumar Kalluri" userId="S::udaykumar.kalluri@zensar.com::1d9d822f-172d-4197-bfa1-09f61a3d9cef" providerId="AD" clId="Web-{F692B706-6BE7-4CF0-327B-5B744AFE0642}" dt="2022-02-24T05:44:48.744" v="72" actId="20577"/>
        <pc:sldMkLst>
          <pc:docMk/>
          <pc:sldMk cId="1674774279" sldId="267"/>
        </pc:sldMkLst>
        <pc:spChg chg="mod">
          <ac:chgData name="Udaykumar Kalluri" userId="S::udaykumar.kalluri@zensar.com::1d9d822f-172d-4197-bfa1-09f61a3d9cef" providerId="AD" clId="Web-{F692B706-6BE7-4CF0-327B-5B744AFE0642}" dt="2022-02-24T05:42:22.397" v="5" actId="20577"/>
          <ac:spMkLst>
            <pc:docMk/>
            <pc:sldMk cId="1674774279" sldId="267"/>
            <ac:spMk id="2" creationId="{F85249D2-BE06-4AEF-AE6D-5EF039137E3F}"/>
          </ac:spMkLst>
        </pc:spChg>
        <pc:spChg chg="mod">
          <ac:chgData name="Udaykumar Kalluri" userId="S::udaykumar.kalluri@zensar.com::1d9d822f-172d-4197-bfa1-09f61a3d9cef" providerId="AD" clId="Web-{F692B706-6BE7-4CF0-327B-5B744AFE0642}" dt="2022-02-24T05:44:48.744" v="72" actId="20577"/>
          <ac:spMkLst>
            <pc:docMk/>
            <pc:sldMk cId="1674774279" sldId="267"/>
            <ac:spMk id="3" creationId="{06C07736-AC7C-4EC2-86FE-6B01A872454A}"/>
          </ac:spMkLst>
        </pc:spChg>
      </pc:sldChg>
    </pc:docChg>
  </pc:docChgLst>
  <pc:docChgLst>
    <pc:chgData name="Udaykumar Kalluri" userId="S::udaykumar.kalluri@zensar.com::1d9d822f-172d-4197-bfa1-09f61a3d9cef" providerId="AD" clId="Web-{B4CCF29C-47A8-9B70-B489-E04EC96734B9}"/>
    <pc:docChg chg="addSld modSld">
      <pc:chgData name="Udaykumar Kalluri" userId="S::udaykumar.kalluri@zensar.com::1d9d822f-172d-4197-bfa1-09f61a3d9cef" providerId="AD" clId="Web-{B4CCF29C-47A8-9B70-B489-E04EC96734B9}" dt="2022-02-24T15:41:42.783" v="18"/>
      <pc:docMkLst>
        <pc:docMk/>
      </pc:docMkLst>
      <pc:sldChg chg="modSp new">
        <pc:chgData name="Udaykumar Kalluri" userId="S::udaykumar.kalluri@zensar.com::1d9d822f-172d-4197-bfa1-09f61a3d9cef" providerId="AD" clId="Web-{B4CCF29C-47A8-9B70-B489-E04EC96734B9}" dt="2022-02-24T15:35:38.872" v="17" actId="20577"/>
        <pc:sldMkLst>
          <pc:docMk/>
          <pc:sldMk cId="2874862700" sldId="272"/>
        </pc:sldMkLst>
        <pc:spChg chg="mod">
          <ac:chgData name="Udaykumar Kalluri" userId="S::udaykumar.kalluri@zensar.com::1d9d822f-172d-4197-bfa1-09f61a3d9cef" providerId="AD" clId="Web-{B4CCF29C-47A8-9B70-B489-E04EC96734B9}" dt="2022-02-24T15:34:46.057" v="7" actId="20577"/>
          <ac:spMkLst>
            <pc:docMk/>
            <pc:sldMk cId="2874862700" sldId="272"/>
            <ac:spMk id="2" creationId="{7929A410-4BF3-4B8D-9678-DD5C83ECDC57}"/>
          </ac:spMkLst>
        </pc:spChg>
        <pc:spChg chg="mod">
          <ac:chgData name="Udaykumar Kalluri" userId="S::udaykumar.kalluri@zensar.com::1d9d822f-172d-4197-bfa1-09f61a3d9cef" providerId="AD" clId="Web-{B4CCF29C-47A8-9B70-B489-E04EC96734B9}" dt="2022-02-24T15:35:38.872" v="17" actId="20577"/>
          <ac:spMkLst>
            <pc:docMk/>
            <pc:sldMk cId="2874862700" sldId="272"/>
            <ac:spMk id="3" creationId="{22EEFF21-BF94-4A28-AD2F-06B3721C87BD}"/>
          </ac:spMkLst>
        </pc:spChg>
      </pc:sldChg>
      <pc:sldChg chg="new">
        <pc:chgData name="Udaykumar Kalluri" userId="S::udaykumar.kalluri@zensar.com::1d9d822f-172d-4197-bfa1-09f61a3d9cef" providerId="AD" clId="Web-{B4CCF29C-47A8-9B70-B489-E04EC96734B9}" dt="2022-02-24T15:41:42.783" v="18"/>
        <pc:sldMkLst>
          <pc:docMk/>
          <pc:sldMk cId="2996044401" sldId="273"/>
        </pc:sldMkLst>
      </pc:sldChg>
    </pc:docChg>
  </pc:docChgLst>
  <pc:docChgLst>
    <pc:chgData name="Udaykumar Kalluri" userId="S::udaykumar.kalluri@zensar.com::1d9d822f-172d-4197-bfa1-09f61a3d9cef" providerId="AD" clId="Web-{5D5EA6DB-E437-4FE1-C8D1-2A3ECE173AC5}"/>
    <pc:docChg chg="addSld modSld">
      <pc:chgData name="Udaykumar Kalluri" userId="S::udaykumar.kalluri@zensar.com::1d9d822f-172d-4197-bfa1-09f61a3d9cef" providerId="AD" clId="Web-{5D5EA6DB-E437-4FE1-C8D1-2A3ECE173AC5}" dt="2022-02-24T06:05:16.102" v="42" actId="14100"/>
      <pc:docMkLst>
        <pc:docMk/>
      </pc:docMkLst>
      <pc:sldChg chg="modSp">
        <pc:chgData name="Udaykumar Kalluri" userId="S::udaykumar.kalluri@zensar.com::1d9d822f-172d-4197-bfa1-09f61a3d9cef" providerId="AD" clId="Web-{5D5EA6DB-E437-4FE1-C8D1-2A3ECE173AC5}" dt="2022-02-24T06:03:23.335" v="23" actId="20577"/>
        <pc:sldMkLst>
          <pc:docMk/>
          <pc:sldMk cId="1674774279" sldId="267"/>
        </pc:sldMkLst>
        <pc:spChg chg="mod">
          <ac:chgData name="Udaykumar Kalluri" userId="S::udaykumar.kalluri@zensar.com::1d9d822f-172d-4197-bfa1-09f61a3d9cef" providerId="AD" clId="Web-{5D5EA6DB-E437-4FE1-C8D1-2A3ECE173AC5}" dt="2022-02-24T06:02:08.177" v="17" actId="14100"/>
          <ac:spMkLst>
            <pc:docMk/>
            <pc:sldMk cId="1674774279" sldId="267"/>
            <ac:spMk id="2" creationId="{F85249D2-BE06-4AEF-AE6D-5EF039137E3F}"/>
          </ac:spMkLst>
        </pc:spChg>
        <pc:spChg chg="mod">
          <ac:chgData name="Udaykumar Kalluri" userId="S::udaykumar.kalluri@zensar.com::1d9d822f-172d-4197-bfa1-09f61a3d9cef" providerId="AD" clId="Web-{5D5EA6DB-E437-4FE1-C8D1-2A3ECE173AC5}" dt="2022-02-24T06:03:23.335" v="23" actId="20577"/>
          <ac:spMkLst>
            <pc:docMk/>
            <pc:sldMk cId="1674774279" sldId="267"/>
            <ac:spMk id="3" creationId="{06C07736-AC7C-4EC2-86FE-6B01A872454A}"/>
          </ac:spMkLst>
        </pc:spChg>
      </pc:sldChg>
      <pc:sldChg chg="modSp new">
        <pc:chgData name="Udaykumar Kalluri" userId="S::udaykumar.kalluri@zensar.com::1d9d822f-172d-4197-bfa1-09f61a3d9cef" providerId="AD" clId="Web-{5D5EA6DB-E437-4FE1-C8D1-2A3ECE173AC5}" dt="2022-02-24T06:05:16.102" v="42" actId="14100"/>
        <pc:sldMkLst>
          <pc:docMk/>
          <pc:sldMk cId="596735547" sldId="268"/>
        </pc:sldMkLst>
        <pc:spChg chg="mod">
          <ac:chgData name="Udaykumar Kalluri" userId="S::udaykumar.kalluri@zensar.com::1d9d822f-172d-4197-bfa1-09f61a3d9cef" providerId="AD" clId="Web-{5D5EA6DB-E437-4FE1-C8D1-2A3ECE173AC5}" dt="2022-02-24T06:05:12.149" v="40" actId="1076"/>
          <ac:spMkLst>
            <pc:docMk/>
            <pc:sldMk cId="596735547" sldId="268"/>
            <ac:spMk id="2" creationId="{5F95234F-6CD6-4E4D-B5B0-0DEB584823DB}"/>
          </ac:spMkLst>
        </pc:spChg>
        <pc:spChg chg="mod">
          <ac:chgData name="Udaykumar Kalluri" userId="S::udaykumar.kalluri@zensar.com::1d9d822f-172d-4197-bfa1-09f61a3d9cef" providerId="AD" clId="Web-{5D5EA6DB-E437-4FE1-C8D1-2A3ECE173AC5}" dt="2022-02-24T06:05:16.102" v="42" actId="14100"/>
          <ac:spMkLst>
            <pc:docMk/>
            <pc:sldMk cId="596735547" sldId="268"/>
            <ac:spMk id="3" creationId="{A3774BB7-2917-45D9-8120-C7A04EED89EE}"/>
          </ac:spMkLst>
        </pc:spChg>
      </pc:sldChg>
    </pc:docChg>
  </pc:docChgLst>
  <pc:docChgLst>
    <pc:chgData name="Udaykumar Kalluri" userId="S::udaykumar.kalluri@zensar.com::1d9d822f-172d-4197-bfa1-09f61a3d9cef" providerId="AD" clId="Web-{4BF007A4-BD31-0406-A82B-3ABE5FBE4142}"/>
    <pc:docChg chg="modSld">
      <pc:chgData name="Udaykumar Kalluri" userId="S::udaykumar.kalluri@zensar.com::1d9d822f-172d-4197-bfa1-09f61a3d9cef" providerId="AD" clId="Web-{4BF007A4-BD31-0406-A82B-3ABE5FBE4142}" dt="2022-02-24T11:37:40.790" v="9"/>
      <pc:docMkLst>
        <pc:docMk/>
      </pc:docMkLst>
      <pc:sldChg chg="addSp delSp modSp">
        <pc:chgData name="Udaykumar Kalluri" userId="S::udaykumar.kalluri@zensar.com::1d9d822f-172d-4197-bfa1-09f61a3d9cef" providerId="AD" clId="Web-{4BF007A4-BD31-0406-A82B-3ABE5FBE4142}" dt="2022-02-24T11:37:40.790" v="9"/>
        <pc:sldMkLst>
          <pc:docMk/>
          <pc:sldMk cId="109857222" sldId="256"/>
        </pc:sldMkLst>
        <pc:spChg chg="mod">
          <ac:chgData name="Udaykumar Kalluri" userId="S::udaykumar.kalluri@zensar.com::1d9d822f-172d-4197-bfa1-09f61a3d9cef" providerId="AD" clId="Web-{4BF007A4-BD31-0406-A82B-3ABE5FBE4142}" dt="2022-02-24T11:37:33.180" v="7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Udaykumar Kalluri" userId="S::udaykumar.kalluri@zensar.com::1d9d822f-172d-4197-bfa1-09f61a3d9cef" providerId="AD" clId="Web-{4BF007A4-BD31-0406-A82B-3ABE5FBE4142}" dt="2022-02-24T11:37:40.790" v="9"/>
          <ac:spMkLst>
            <pc:docMk/>
            <pc:sldMk cId="109857222" sldId="256"/>
            <ac:spMk id="4" creationId="{9BBF751C-1B84-4EA4-9311-F0E74F1BAF84}"/>
          </ac:spMkLst>
        </pc:spChg>
      </pc:sldChg>
    </pc:docChg>
  </pc:docChgLst>
  <pc:docChgLst>
    <pc:chgData name="Udaykumar Kalluri" userId="S::udaykumar.kalluri@zensar.com::1d9d822f-172d-4197-bfa1-09f61a3d9cef" providerId="AD" clId="Web-{2FD5B252-CB4F-ACC4-6182-703B298B4730}"/>
    <pc:docChg chg="addSld modSld">
      <pc:chgData name="Udaykumar Kalluri" userId="S::udaykumar.kalluri@zensar.com::1d9d822f-172d-4197-bfa1-09f61a3d9cef" providerId="AD" clId="Web-{2FD5B252-CB4F-ACC4-6182-703B298B4730}" dt="2022-02-23T13:38:29.432" v="74" actId="20577"/>
      <pc:docMkLst>
        <pc:docMk/>
      </pc:docMkLst>
      <pc:sldChg chg="modSp">
        <pc:chgData name="Udaykumar Kalluri" userId="S::udaykumar.kalluri@zensar.com::1d9d822f-172d-4197-bfa1-09f61a3d9cef" providerId="AD" clId="Web-{2FD5B252-CB4F-ACC4-6182-703B298B4730}" dt="2022-02-23T13:36:16.538" v="47" actId="20577"/>
        <pc:sldMkLst>
          <pc:docMk/>
          <pc:sldMk cId="3279818352" sldId="258"/>
        </pc:sldMkLst>
        <pc:spChg chg="mod">
          <ac:chgData name="Udaykumar Kalluri" userId="S::udaykumar.kalluri@zensar.com::1d9d822f-172d-4197-bfa1-09f61a3d9cef" providerId="AD" clId="Web-{2FD5B252-CB4F-ACC4-6182-703B298B4730}" dt="2022-02-23T13:36:16.538" v="47" actId="20577"/>
          <ac:spMkLst>
            <pc:docMk/>
            <pc:sldMk cId="3279818352" sldId="258"/>
            <ac:spMk id="3" creationId="{E295323B-9BD4-414F-BB84-BA0F2C3E914E}"/>
          </ac:spMkLst>
        </pc:spChg>
      </pc:sldChg>
      <pc:sldChg chg="modSp new">
        <pc:chgData name="Udaykumar Kalluri" userId="S::udaykumar.kalluri@zensar.com::1d9d822f-172d-4197-bfa1-09f61a3d9cef" providerId="AD" clId="Web-{2FD5B252-CB4F-ACC4-6182-703B298B4730}" dt="2022-02-23T13:38:29.432" v="74" actId="20577"/>
        <pc:sldMkLst>
          <pc:docMk/>
          <pc:sldMk cId="3201465480" sldId="259"/>
        </pc:sldMkLst>
        <pc:spChg chg="mod">
          <ac:chgData name="Udaykumar Kalluri" userId="S::udaykumar.kalluri@zensar.com::1d9d822f-172d-4197-bfa1-09f61a3d9cef" providerId="AD" clId="Web-{2FD5B252-CB4F-ACC4-6182-703B298B4730}" dt="2022-02-23T13:35:00.021" v="10" actId="20577"/>
          <ac:spMkLst>
            <pc:docMk/>
            <pc:sldMk cId="3201465480" sldId="259"/>
            <ac:spMk id="2" creationId="{A5A8FFFD-6902-4D59-A82C-D7E20FF389BE}"/>
          </ac:spMkLst>
        </pc:spChg>
        <pc:spChg chg="mod">
          <ac:chgData name="Udaykumar Kalluri" userId="S::udaykumar.kalluri@zensar.com::1d9d822f-172d-4197-bfa1-09f61a3d9cef" providerId="AD" clId="Web-{2FD5B252-CB4F-ACC4-6182-703B298B4730}" dt="2022-02-23T13:38:29.432" v="74" actId="20577"/>
          <ac:spMkLst>
            <pc:docMk/>
            <pc:sldMk cId="3201465480" sldId="259"/>
            <ac:spMk id="3" creationId="{FE498D35-5E59-46F4-B5E6-51E708C157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function/Function.html" TargetMode="External"/><Relationship Id="rId2" Type="http://schemas.openxmlformats.org/officeDocument/2006/relationships/hyperlink" Target="https://docs.oracle.com/javase/8/docs/api/java/util/function/Predicat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/util/function/Supplier.html" TargetMode="External"/><Relationship Id="rId4" Type="http://schemas.openxmlformats.org/officeDocument/2006/relationships/hyperlink" Target="https://docs.oracle.com/javase/8/docs/api/java/util/function/Consum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53146"/>
          </a:xfrm>
        </p:spPr>
        <p:txBody>
          <a:bodyPr/>
          <a:lstStyle/>
          <a:p>
            <a:r>
              <a:rPr lang="en-US" dirty="0">
                <a:cs typeface="Calibri Light"/>
              </a:rPr>
              <a:t>Java 8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6636" y="4641130"/>
            <a:ext cx="7123546" cy="963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By</a:t>
            </a:r>
          </a:p>
          <a:p>
            <a:r>
              <a:rPr lang="en-US" b="1" dirty="0" err="1">
                <a:cs typeface="Calibri"/>
              </a:rPr>
              <a:t>Udaykumar</a:t>
            </a:r>
            <a:r>
              <a:rPr lang="en-US" b="1" dirty="0">
                <a:cs typeface="Calibri"/>
              </a:rPr>
              <a:t> Kalluri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49D2-BE06-4AEF-AE6D-5EF03913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200"/>
          </a:xfrm>
        </p:spPr>
        <p:txBody>
          <a:bodyPr/>
          <a:lstStyle/>
          <a:p>
            <a:r>
              <a:rPr lang="en-US" dirty="0">
                <a:cs typeface="Calibri Light"/>
              </a:rPr>
              <a:t>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7736-AC7C-4EC2-86FE-6B01A872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45" y="1040534"/>
            <a:ext cx="10515600" cy="57598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Process objects of the Collection  Stream concept introduced</a:t>
            </a:r>
            <a:endParaRPr lang="en-US">
              <a:cs typeface="Calibri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We can create a stream object to the collection by using stream()method of Collection interface. 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stream() method is a default method added to the Collection in 1.8 version.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Ex: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Stream s = </a:t>
            </a:r>
            <a:r>
              <a:rPr lang="en-US" dirty="0" err="1">
                <a:ea typeface="+mn-lt"/>
                <a:cs typeface="+mn-lt"/>
              </a:rPr>
              <a:t>c.stream</a:t>
            </a:r>
            <a:r>
              <a:rPr lang="en-US" dirty="0">
                <a:ea typeface="+mn-lt"/>
                <a:cs typeface="+mn-lt"/>
              </a:rPr>
              <a:t>();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once we got the stream, by using that we can process objects of that collection.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can process the objects in the following two phases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1.configuration 2.processing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77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234F-6CD6-4E4D-B5B0-0DEB584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580"/>
            <a:ext cx="10515600" cy="100229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Streams contd...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4BB7-2917-45D9-8120-C7A04EED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988"/>
            <a:ext cx="10515600" cy="58407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Configuration: </a:t>
            </a:r>
            <a:r>
              <a:rPr lang="en-US" dirty="0">
                <a:ea typeface="+mn-lt"/>
                <a:cs typeface="+mn-lt"/>
              </a:rPr>
              <a:t>we can configure either by using filter mechanism or by using map mechanism.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Filtering:</a:t>
            </a:r>
            <a:r>
              <a:rPr lang="en-US" dirty="0">
                <a:ea typeface="+mn-lt"/>
                <a:cs typeface="+mn-lt"/>
              </a:rPr>
              <a:t> we can configure a filter to filter elements from the collection based on some </a:t>
            </a:r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 condition by using filter()method of Stream interface.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Ex: Stream s=</a:t>
            </a:r>
            <a:r>
              <a:rPr lang="en-US" dirty="0" err="1">
                <a:ea typeface="+mn-lt"/>
                <a:cs typeface="+mn-lt"/>
              </a:rPr>
              <a:t>c.stream</a:t>
            </a:r>
            <a:r>
              <a:rPr lang="en-US" dirty="0">
                <a:ea typeface="+mn-lt"/>
                <a:cs typeface="+mn-lt"/>
              </a:rPr>
              <a:t>();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Stream s1=</a:t>
            </a:r>
            <a:r>
              <a:rPr lang="en-US" dirty="0" err="1">
                <a:ea typeface="+mn-lt"/>
                <a:cs typeface="+mn-lt"/>
              </a:rPr>
              <a:t>s.filter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-&gt; i%2==0);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Hence to filter elements of collection based on some </a:t>
            </a:r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 condition we should go for filter()method</a:t>
            </a:r>
            <a:r>
              <a:rPr lang="en-US" dirty="0">
                <a:cs typeface="Calibri"/>
              </a:rPr>
              <a:t> 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Mapping: </a:t>
            </a:r>
            <a:r>
              <a:rPr lang="en-US" dirty="0">
                <a:ea typeface="+mn-lt"/>
                <a:cs typeface="+mn-lt"/>
              </a:rPr>
              <a:t>If we want to create a separate new object, for every object present in the collection based on our requirement then we should go for map () method of Stream interface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Ex: Stream s = </a:t>
            </a:r>
            <a:r>
              <a:rPr lang="en-US" dirty="0" err="1">
                <a:ea typeface="+mn-lt"/>
                <a:cs typeface="+mn-lt"/>
              </a:rPr>
              <a:t>c.stream</a:t>
            </a:r>
            <a:r>
              <a:rPr lang="en-US" dirty="0">
                <a:ea typeface="+mn-lt"/>
                <a:cs typeface="+mn-lt"/>
              </a:rPr>
              <a:t>();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Stream s1 = </a:t>
            </a:r>
            <a:r>
              <a:rPr lang="en-US" dirty="0" err="1">
                <a:ea typeface="+mn-lt"/>
                <a:cs typeface="+mn-lt"/>
              </a:rPr>
              <a:t>s.map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-&gt; i+10);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73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D445-CEB6-4AD1-92A3-B399E7AD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Streams contd..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08D4-AF06-44CD-B0A4-9E384725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Once we performed configuration we can process objects by using several methods.</a:t>
            </a:r>
            <a:endParaRPr lang="en-US"/>
          </a:p>
          <a:p>
            <a:r>
              <a:rPr lang="en-US" b="1" dirty="0">
                <a:cs typeface="Calibri"/>
              </a:rPr>
              <a:t>Processing:-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collect()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count()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sorted()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min() and max()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 </a:t>
            </a:r>
            <a:r>
              <a:rPr lang="en-US" dirty="0" err="1">
                <a:ea typeface="+mn-lt"/>
                <a:cs typeface="+mn-lt"/>
              </a:rPr>
              <a:t>forEach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toArray</a:t>
            </a:r>
            <a:r>
              <a:rPr lang="en-US" dirty="0">
                <a:ea typeface="+mn-lt"/>
                <a:cs typeface="+mn-lt"/>
              </a:rPr>
              <a:t>()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Stream.of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82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9AF7-D35A-4971-851A-0404501E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Date and Time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65D6-D227-42A0-92AB-2926C217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2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Until java 1.7 version the classes present in </a:t>
            </a:r>
            <a:r>
              <a:rPr lang="en-US" dirty="0" err="1">
                <a:ea typeface="+mn-lt"/>
                <a:cs typeface="+mn-lt"/>
              </a:rPr>
              <a:t>java.util</a:t>
            </a:r>
            <a:r>
              <a:rPr lang="en-US" dirty="0">
                <a:ea typeface="+mn-lt"/>
                <a:cs typeface="+mn-lt"/>
              </a:rPr>
              <a:t> package to handle Date and Time(like </a:t>
            </a:r>
            <a:r>
              <a:rPr lang="en-US" dirty="0" err="1">
                <a:ea typeface="+mn-lt"/>
                <a:cs typeface="+mn-lt"/>
              </a:rPr>
              <a:t>Date,Calendar,TimeZone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) are not up to the mark with respect to convenience and performance. </a:t>
            </a:r>
          </a:p>
          <a:p>
            <a:r>
              <a:rPr lang="en-US" dirty="0">
                <a:ea typeface="+mn-lt"/>
                <a:cs typeface="+mn-lt"/>
              </a:rPr>
              <a:t>To overcome this problem in the 1.8 version oracle people introduced Joda-Time API . This API developed by joda.org and available in java in the form of </a:t>
            </a:r>
            <a:r>
              <a:rPr lang="en-US" dirty="0" err="1">
                <a:ea typeface="+mn-lt"/>
                <a:cs typeface="+mn-lt"/>
              </a:rPr>
              <a:t>java.time</a:t>
            </a:r>
            <a:r>
              <a:rPr lang="en-US" dirty="0">
                <a:ea typeface="+mn-lt"/>
                <a:cs typeface="+mn-lt"/>
              </a:rPr>
              <a:t> package.</a:t>
            </a:r>
          </a:p>
          <a:p>
            <a:pPr marL="0" indent="0">
              <a:buNone/>
            </a:pPr>
            <a:r>
              <a:rPr lang="en-US" b="1" u="sng" dirty="0">
                <a:cs typeface="Calibri"/>
              </a:rPr>
              <a:t>  Example:-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 </a:t>
            </a:r>
            <a:r>
              <a:rPr lang="en-US" dirty="0" err="1">
                <a:ea typeface="+mn-lt"/>
                <a:cs typeface="+mn-lt"/>
              </a:rPr>
              <a:t>LocalDate</a:t>
            </a:r>
            <a:r>
              <a:rPr lang="en-US" dirty="0">
                <a:ea typeface="+mn-lt"/>
                <a:cs typeface="+mn-lt"/>
              </a:rPr>
              <a:t> date = </a:t>
            </a:r>
            <a:r>
              <a:rPr lang="en-US" dirty="0" err="1">
                <a:ea typeface="+mn-lt"/>
                <a:cs typeface="+mn-lt"/>
              </a:rPr>
              <a:t>LocalDate.now</a:t>
            </a:r>
            <a:r>
              <a:rPr lang="en-US" dirty="0">
                <a:ea typeface="+mn-lt"/>
                <a:cs typeface="+mn-lt"/>
              </a:rPr>
              <a:t>();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System.out.println</a:t>
            </a:r>
            <a:r>
              <a:rPr lang="en-US" dirty="0">
                <a:ea typeface="+mn-lt"/>
                <a:cs typeface="+mn-lt"/>
              </a:rPr>
              <a:t>(date);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 </a:t>
            </a:r>
            <a:r>
              <a:rPr lang="en-US" dirty="0" err="1">
                <a:ea typeface="+mn-lt"/>
                <a:cs typeface="+mn-lt"/>
              </a:rPr>
              <a:t>LocalTime</a:t>
            </a:r>
            <a:r>
              <a:rPr lang="en-US" dirty="0">
                <a:ea typeface="+mn-lt"/>
                <a:cs typeface="+mn-lt"/>
              </a:rPr>
              <a:t> time=</a:t>
            </a:r>
            <a:r>
              <a:rPr lang="en-US" dirty="0" err="1">
                <a:ea typeface="+mn-lt"/>
                <a:cs typeface="+mn-lt"/>
              </a:rPr>
              <a:t>LocalTime.now</a:t>
            </a:r>
            <a:r>
              <a:rPr lang="en-US" dirty="0">
                <a:ea typeface="+mn-lt"/>
                <a:cs typeface="+mn-lt"/>
              </a:rPr>
              <a:t>();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System.out.println</a:t>
            </a:r>
            <a:r>
              <a:rPr lang="en-US" dirty="0">
                <a:ea typeface="+mn-lt"/>
                <a:cs typeface="+mn-lt"/>
              </a:rPr>
              <a:t>(time);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94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A410-4BF3-4B8D-9678-DD5C83EC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Optional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FF21-BF94-4A28-AD2F-06B3721C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Every Java Programmer is familiar with </a:t>
            </a:r>
            <a:r>
              <a:rPr lang="en-US" b="1" dirty="0" err="1">
                <a:ea typeface="+mn-lt"/>
                <a:cs typeface="+mn-lt"/>
              </a:rPr>
              <a:t>NullPointerException</a:t>
            </a:r>
            <a:r>
              <a:rPr lang="en-US" dirty="0">
                <a:ea typeface="+mn-lt"/>
                <a:cs typeface="+mn-lt"/>
              </a:rPr>
              <a:t>. It can crash your code. And it is very hard to avoid it without using too many null checks. So, to overcome this, Java 8 has introduced a new class Optional in </a:t>
            </a:r>
            <a:r>
              <a:rPr lang="en-US" b="1" dirty="0" err="1">
                <a:ea typeface="+mn-lt"/>
                <a:cs typeface="+mn-lt"/>
              </a:rPr>
              <a:t>java.util</a:t>
            </a:r>
            <a:r>
              <a:rPr lang="en-US" b="1" dirty="0">
                <a:ea typeface="+mn-lt"/>
                <a:cs typeface="+mn-lt"/>
              </a:rPr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6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A368-B2DE-4F2A-BE11-CD86E012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                                         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    Thank you</a:t>
            </a:r>
          </a:p>
        </p:txBody>
      </p:sp>
    </p:spTree>
    <p:extLst>
      <p:ext uri="{BB962C8B-B14F-4D97-AF65-F5344CB8AC3E}">
        <p14:creationId xmlns:p14="http://schemas.microsoft.com/office/powerpoint/2010/main" val="299604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9004-9212-4870-B6B9-410FCFBF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Features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75D3-AEF8-4457-843D-F123EC4D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716"/>
            <a:ext cx="10515600" cy="4709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Lambda Expression</a:t>
            </a:r>
          </a:p>
          <a:p>
            <a:r>
              <a:rPr lang="en-US" dirty="0">
                <a:ea typeface="+mn-lt"/>
                <a:cs typeface="+mn-lt"/>
              </a:rPr>
              <a:t>Functional Interfaces</a:t>
            </a:r>
          </a:p>
          <a:p>
            <a:r>
              <a:rPr lang="en-US" dirty="0">
                <a:ea typeface="+mn-lt"/>
                <a:cs typeface="+mn-lt"/>
              </a:rPr>
              <a:t>Static methods in interface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Default methods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Method references &amp; Constructor References or :: operator usage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Stream API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Optional class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Date and Time API (Joda-Time API)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7C80-98FA-491A-9EB9-322F0250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04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Lambda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5A8E-28BF-47ED-8257-DE94B42AE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728"/>
            <a:ext cx="5181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Example1:-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b="1" u="sng" dirty="0">
                <a:ea typeface="+mn-lt"/>
                <a:cs typeface="+mn-lt"/>
              </a:rPr>
              <a:t>With out Lambda:-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public void m1(){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Sop("hello");}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 </a:t>
            </a:r>
            <a:r>
              <a:rPr lang="en-US" b="1" u="sng" dirty="0">
                <a:ea typeface="+mn-lt"/>
                <a:cs typeface="+mn-lt"/>
              </a:rPr>
              <a:t>With Lambda:-</a:t>
            </a:r>
            <a:endParaRPr lang="en-US" u="sn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()-&gt;{ </a:t>
            </a:r>
            <a:r>
              <a:rPr lang="en-US" dirty="0">
                <a:cs typeface="Calibri"/>
              </a:rPr>
              <a:t>Sop("hello");</a:t>
            </a:r>
            <a:r>
              <a:rPr lang="en-US" dirty="0">
                <a:ea typeface="+mn-lt"/>
                <a:cs typeface="+mn-lt"/>
              </a:rPr>
              <a:t> }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108C1-DEC5-446B-9EC2-FCB9E25A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7890" y="1930728"/>
            <a:ext cx="5181600" cy="47554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 </a:t>
            </a:r>
            <a:r>
              <a:rPr lang="en-US" b="1" dirty="0">
                <a:cs typeface="Calibri"/>
              </a:rPr>
              <a:t>Example2:-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u="sng" dirty="0">
                <a:cs typeface="Calibri"/>
              </a:rPr>
              <a:t>  </a:t>
            </a:r>
            <a:r>
              <a:rPr lang="en-US" b="1" u="sng" dirty="0">
                <a:cs typeface="Calibri"/>
              </a:rPr>
              <a:t> With out lambda:-</a:t>
            </a:r>
            <a:endParaRPr lang="en-US" b="1" u="sn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Public void add(int </a:t>
            </a:r>
            <a:r>
              <a:rPr lang="en-US" dirty="0" err="1">
                <a:cs typeface="Calibri"/>
              </a:rPr>
              <a:t>a,int</a:t>
            </a:r>
            <a:r>
              <a:rPr lang="en-US" dirty="0">
                <a:cs typeface="Calibri"/>
              </a:rPr>
              <a:t> b){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Sop(</a:t>
            </a:r>
            <a:r>
              <a:rPr lang="en-US" dirty="0" err="1">
                <a:cs typeface="Calibri"/>
              </a:rPr>
              <a:t>a+b</a:t>
            </a:r>
            <a:r>
              <a:rPr lang="en-US" dirty="0">
                <a:cs typeface="Calibri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}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u="sng" dirty="0">
                <a:cs typeface="Calibri"/>
              </a:rPr>
              <a:t>With Lambda:-</a:t>
            </a:r>
            <a:endParaRPr lang="en-US" u="sng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(int </a:t>
            </a:r>
            <a:r>
              <a:rPr lang="en-US" dirty="0" err="1">
                <a:ea typeface="+mn-lt"/>
                <a:cs typeface="+mn-lt"/>
              </a:rPr>
              <a:t>a,int</a:t>
            </a:r>
            <a:r>
              <a:rPr lang="en-US" dirty="0">
                <a:ea typeface="+mn-lt"/>
                <a:cs typeface="+mn-lt"/>
              </a:rPr>
              <a:t> b)-&gt;sop(</a:t>
            </a:r>
            <a:r>
              <a:rPr lang="en-US" dirty="0" err="1">
                <a:ea typeface="+mn-lt"/>
                <a:cs typeface="+mn-lt"/>
              </a:rPr>
              <a:t>a+b</a:t>
            </a:r>
            <a:r>
              <a:rPr lang="en-US" dirty="0"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If the type of the parameter decided by the compiler based on the context then we can remove type also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a,b</a:t>
            </a:r>
            <a:r>
              <a:rPr lang="en-US" dirty="0">
                <a:ea typeface="+mn-lt"/>
                <a:cs typeface="+mn-lt"/>
              </a:rPr>
              <a:t>)-&gt;sop(</a:t>
            </a:r>
            <a:r>
              <a:rPr lang="en-US" dirty="0" err="1">
                <a:ea typeface="+mn-lt"/>
                <a:cs typeface="+mn-lt"/>
              </a:rPr>
              <a:t>a+b</a:t>
            </a:r>
            <a:r>
              <a:rPr lang="en-US" dirty="0"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73639-F373-4D68-A189-FAE34843CF0F}"/>
              </a:ext>
            </a:extLst>
          </p:cNvPr>
          <p:cNvSpPr txBox="1"/>
          <p:nvPr/>
        </p:nvSpPr>
        <p:spPr>
          <a:xfrm>
            <a:off x="914400" y="1045780"/>
            <a:ext cx="10652233" cy="8853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Lambda Expression is just anonymous(nameless) function.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Function which doesn't have  name , return type and access modifiers.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91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6117-68F1-4D7C-9908-2E02AFEB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Lambda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33BE-4835-407D-A3BA-32B9A99351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Example3:-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Public String str(String str){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 str;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(String str)-&gt;return str;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(str)-&gt;str;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D78AA-CBF4-4342-A177-A502DFB1F2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(int a)-&gt;sop(a);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(a)-&gt;sop(a);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a-&gt;sop(a)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 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697DEF9-C29E-4495-A073-9BC7A0FB4819}"/>
              </a:ext>
            </a:extLst>
          </p:cNvPr>
          <p:cNvSpPr/>
          <p:nvPr/>
        </p:nvSpPr>
        <p:spPr>
          <a:xfrm>
            <a:off x="1921013" y="4433488"/>
            <a:ext cx="484909" cy="981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08BCE9-9080-48DF-8B43-81E40C6ECF92}"/>
              </a:ext>
            </a:extLst>
          </p:cNvPr>
          <p:cNvSpPr/>
          <p:nvPr/>
        </p:nvSpPr>
        <p:spPr>
          <a:xfrm>
            <a:off x="7109251" y="2290363"/>
            <a:ext cx="484909" cy="981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D46457-EBAA-4869-935F-68F8CB8FCEEE}"/>
              </a:ext>
            </a:extLst>
          </p:cNvPr>
          <p:cNvSpPr/>
          <p:nvPr/>
        </p:nvSpPr>
        <p:spPr>
          <a:xfrm>
            <a:off x="7169865" y="3851886"/>
            <a:ext cx="484909" cy="981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0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83DF-9A02-4EA7-95AB-F3FAF067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Advantages with Lambda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6882-8090-428F-9B9C-344B0566C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27509" cy="3450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Conciseness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Readability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Encouragement of functional programming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Code reuse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Less boilerplate code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JAR file size reductions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11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063C-5241-4FD8-A0D0-EEF4D652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Functional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323B-9BD4-414F-BB84-BA0F2C3E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28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functional interface is an interface that contains only one abstract method. They can have only one functionality to exhibit.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Ex:- Runnable, Callable, Comparator , Comparable.... Etc.</a:t>
            </a:r>
          </a:p>
          <a:p>
            <a:pPr marL="457200" indent="-457200"/>
            <a:r>
              <a:rPr lang="en-US" b="1" dirty="0">
                <a:ea typeface="+mn-lt"/>
                <a:cs typeface="+mn-lt"/>
              </a:rPr>
              <a:t>@FunctionalInterface</a:t>
            </a:r>
            <a:r>
              <a:rPr lang="en-US" dirty="0">
                <a:ea typeface="+mn-lt"/>
                <a:cs typeface="+mn-lt"/>
              </a:rPr>
              <a:t> annotation is used to ensure that the functional interface can't have more than one abstract method. </a:t>
            </a:r>
          </a:p>
          <a:p>
            <a:pPr marL="457200" indent="-457200"/>
            <a:r>
              <a:rPr lang="en-US" dirty="0">
                <a:cs typeface="Calibri"/>
              </a:rPr>
              <a:t>We can add any number of static and default methods to the functional interfaces.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Java Provides us many pre-defined functional interfaces(Predicate, Functional, Consumer and Supplier ….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81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38B9-3BD3-44D0-A871-0B5C035D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Static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AD11-164D-4517-85C3-A89BF99E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27" y="1386898"/>
            <a:ext cx="10515600" cy="1060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Java interface static methods are good for providing utility methods, for example null check, collection sorting etc.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615FF0-24B6-4433-A34D-9A8AB5AB8B26}"/>
              </a:ext>
            </a:extLst>
          </p:cNvPr>
          <p:cNvSpPr txBox="1">
            <a:spLocks/>
          </p:cNvSpPr>
          <p:nvPr/>
        </p:nvSpPr>
        <p:spPr>
          <a:xfrm>
            <a:off x="771235" y="2330161"/>
            <a:ext cx="10365510" cy="517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Default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27F35-E488-4621-A1EA-78C1022E69B0}"/>
              </a:ext>
            </a:extLst>
          </p:cNvPr>
          <p:cNvSpPr txBox="1"/>
          <p:nvPr/>
        </p:nvSpPr>
        <p:spPr>
          <a:xfrm>
            <a:off x="837911" y="4024457"/>
            <a:ext cx="10651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5FEBA1-AE05-46BB-B6D2-F12E62EE6602}"/>
              </a:ext>
            </a:extLst>
          </p:cNvPr>
          <p:cNvSpPr txBox="1">
            <a:spLocks/>
          </p:cNvSpPr>
          <p:nvPr/>
        </p:nvSpPr>
        <p:spPr>
          <a:xfrm>
            <a:off x="517236" y="2786207"/>
            <a:ext cx="10642600" cy="428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Default methods allow us to add new methods in interface that are automatically available to it's implementation classes by default.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</a:t>
            </a:r>
            <a:r>
              <a:rPr lang="en-US" b="1" dirty="0">
                <a:cs typeface="Calibri"/>
              </a:rPr>
              <a:t> Example:-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@Functional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Interface </a:t>
            </a:r>
            <a:r>
              <a:rPr lang="en-US" dirty="0" err="1">
                <a:cs typeface="Calibri"/>
              </a:rPr>
              <a:t>interf</a:t>
            </a:r>
            <a:r>
              <a:rPr lang="en-US" dirty="0">
                <a:cs typeface="Calibri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public void m1(){  …};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default void m2(){----};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static void m3(){----};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}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944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FFFD-6902-4D59-A82C-D7E20FF3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836"/>
          </a:xfrm>
        </p:spPr>
        <p:txBody>
          <a:bodyPr/>
          <a:lstStyle/>
          <a:p>
            <a:r>
              <a:rPr lang="en-US" dirty="0">
                <a:cs typeface="Calibri Light"/>
              </a:rPr>
              <a:t>Functional Interfaces cont...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8D35-5E59-46F4-B5E6-51E708C1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09" y="1317625"/>
            <a:ext cx="10515600" cy="51826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b="1" u="sng" dirty="0">
                <a:ea typeface="+mn-lt"/>
                <a:cs typeface="+mn-lt"/>
              </a:rPr>
              <a:t>Predicate</a:t>
            </a:r>
            <a:r>
              <a:rPr lang="en-US" dirty="0">
                <a:ea typeface="+mn-lt"/>
                <a:cs typeface="+mn-lt"/>
              </a:rPr>
              <a:t>:- It accepts an argument and returns a </a:t>
            </a:r>
            <a:r>
              <a:rPr lang="en-US" dirty="0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Method:-</a:t>
            </a:r>
            <a:r>
              <a:rPr lang="en-US" dirty="0">
                <a:latin typeface="Calibri"/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  <a:ea typeface="+mn-lt"/>
                <a:cs typeface="+mn-lt"/>
              </a:rPr>
              <a:t>boolean</a:t>
            </a:r>
            <a:r>
              <a:rPr lang="en-US" dirty="0">
                <a:latin typeface="Consolas"/>
                <a:ea typeface="+mn-lt"/>
                <a:cs typeface="+mn-lt"/>
              </a:rPr>
              <a:t> test(</a:t>
            </a:r>
            <a:r>
              <a:rPr lang="en-US" dirty="0">
                <a:latin typeface="Consolas"/>
                <a:ea typeface="+mn-lt"/>
                <a:cs typeface="+mn-lt"/>
                <a:hlinkClick r:id="rId2"/>
              </a:rPr>
              <a:t>T</a:t>
            </a:r>
            <a:r>
              <a:rPr lang="en-US" dirty="0">
                <a:latin typeface="Consolas"/>
                <a:ea typeface="+mn-lt"/>
                <a:cs typeface="+mn-lt"/>
              </a:rPr>
              <a:t> t).</a:t>
            </a:r>
          </a:p>
          <a:p>
            <a:pPr marL="457200" indent="-457200"/>
            <a:r>
              <a:rPr lang="en-US" b="1" u="sng" dirty="0">
                <a:ea typeface="+mn-lt"/>
                <a:cs typeface="+mn-lt"/>
              </a:rPr>
              <a:t>Function</a:t>
            </a:r>
            <a:r>
              <a:rPr lang="en-US" dirty="0">
                <a:ea typeface="+mn-lt"/>
                <a:cs typeface="+mn-lt"/>
              </a:rPr>
              <a:t>:- It receives only a single argument and returns a value after the required processing.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Method:- </a:t>
            </a:r>
            <a:r>
              <a:rPr lang="en-US" dirty="0">
                <a:latin typeface="Calibri" panose="020F0502020204030204"/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  <a:ea typeface="+mn-lt"/>
                <a:cs typeface="+mn-lt"/>
                <a:hlinkClick r:id="rId3"/>
              </a:rPr>
              <a:t>R</a:t>
            </a:r>
            <a:r>
              <a:rPr lang="en-US" dirty="0">
                <a:latin typeface="Consolas"/>
                <a:ea typeface="+mn-lt"/>
                <a:cs typeface="+mn-lt"/>
              </a:rPr>
              <a:t> apply(</a:t>
            </a:r>
            <a:r>
              <a:rPr lang="en-US" dirty="0">
                <a:latin typeface="Consolas"/>
                <a:ea typeface="+mn-lt"/>
                <a:cs typeface="+mn-lt"/>
                <a:hlinkClick r:id="rId3"/>
              </a:rPr>
              <a:t>T</a:t>
            </a:r>
            <a:r>
              <a:rPr lang="en-US" dirty="0">
                <a:latin typeface="Consolas"/>
                <a:ea typeface="+mn-lt"/>
                <a:cs typeface="+mn-lt"/>
              </a:rPr>
              <a:t> t).</a:t>
            </a:r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b="1" u="sng" dirty="0">
                <a:latin typeface="Consolas"/>
                <a:ea typeface="+mn-lt"/>
                <a:cs typeface="+mn-lt"/>
              </a:rPr>
              <a:t>Consumer</a:t>
            </a:r>
            <a:r>
              <a:rPr lang="en-US" dirty="0">
                <a:latin typeface="Consolas"/>
                <a:ea typeface="+mn-lt"/>
                <a:cs typeface="+mn-lt"/>
              </a:rPr>
              <a:t>:- It </a:t>
            </a:r>
            <a:r>
              <a:rPr lang="en-US" dirty="0">
                <a:ea typeface="+mn-lt"/>
                <a:cs typeface="+mn-lt"/>
              </a:rPr>
              <a:t>accepts a single input argument and returns no result.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Method:-  </a:t>
            </a:r>
            <a:r>
              <a:rPr lang="en-US" dirty="0">
                <a:latin typeface="Consolas"/>
                <a:ea typeface="+mn-lt"/>
                <a:cs typeface="+mn-lt"/>
              </a:rPr>
              <a:t>void accept(</a:t>
            </a:r>
            <a:r>
              <a:rPr lang="en-US" dirty="0">
                <a:latin typeface="Consolas"/>
                <a:ea typeface="+mn-lt"/>
                <a:cs typeface="+mn-lt"/>
                <a:hlinkClick r:id="rId4"/>
              </a:rPr>
              <a:t>T</a:t>
            </a:r>
            <a:r>
              <a:rPr lang="en-US" dirty="0">
                <a:latin typeface="Consolas"/>
                <a:ea typeface="+mn-lt"/>
                <a:cs typeface="+mn-lt"/>
              </a:rPr>
              <a:t> t)</a:t>
            </a:r>
          </a:p>
          <a:p>
            <a:r>
              <a:rPr lang="en-US" b="1" dirty="0">
                <a:latin typeface="Consolas"/>
                <a:ea typeface="+mn-lt"/>
                <a:cs typeface="+mn-lt"/>
              </a:rPr>
              <a:t> </a:t>
            </a:r>
            <a:r>
              <a:rPr lang="en-US" b="1" u="sng" dirty="0">
                <a:latin typeface="Consolas"/>
                <a:ea typeface="+mn-lt"/>
                <a:cs typeface="+mn-lt"/>
              </a:rPr>
              <a:t>Supplier</a:t>
            </a:r>
            <a:r>
              <a:rPr lang="en-US" dirty="0">
                <a:latin typeface="Consolas"/>
                <a:ea typeface="+mn-lt"/>
                <a:cs typeface="+mn-lt"/>
              </a:rPr>
              <a:t>:- </a:t>
            </a:r>
            <a:r>
              <a:rPr lang="en-US" dirty="0">
                <a:ea typeface="+mn-lt"/>
                <a:cs typeface="+mn-lt"/>
              </a:rPr>
              <a:t>The Supplier interface represents an operation that takes no argument and returns a result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/>
                <a:ea typeface="+mn-lt"/>
                <a:cs typeface="+mn-lt"/>
              </a:rPr>
              <a:t>   Method:-   </a:t>
            </a:r>
            <a:r>
              <a:rPr lang="en-US" dirty="0">
                <a:latin typeface="Consolas"/>
                <a:ea typeface="+mn-lt"/>
                <a:cs typeface="+mn-lt"/>
                <a:hlinkClick r:id="rId5"/>
              </a:rPr>
              <a:t>T</a:t>
            </a:r>
            <a:r>
              <a:rPr lang="en-US" dirty="0">
                <a:latin typeface="Consolas"/>
                <a:ea typeface="+mn-lt"/>
                <a:cs typeface="+mn-lt"/>
              </a:rPr>
              <a:t> get()</a:t>
            </a:r>
          </a:p>
          <a:p>
            <a:pPr marL="0" indent="0">
              <a:buNone/>
            </a:pPr>
            <a:endParaRPr lang="en-US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146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B0AD-CB59-4583-8911-AB0E890B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4" y="191943"/>
            <a:ext cx="11785599" cy="829108"/>
          </a:xfrm>
        </p:spPr>
        <p:txBody>
          <a:bodyPr/>
          <a:lstStyle/>
          <a:p>
            <a:r>
              <a:rPr lang="en-US" dirty="0">
                <a:cs typeface="Calibri Light"/>
              </a:rPr>
              <a:t>Method Reference and Constructor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6EFA-3C9B-4D95-AF5C-BC0BA51A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80"/>
            <a:ext cx="10515600" cy="57483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Method Reference</a:t>
            </a:r>
          </a:p>
          <a:p>
            <a:r>
              <a:rPr lang="en-US" dirty="0">
                <a:cs typeface="Calibri"/>
              </a:rPr>
              <a:t>Functional Interface method can be mapped to our specified method by using :: operator. This is called Method reference.</a:t>
            </a:r>
          </a:p>
          <a:p>
            <a:r>
              <a:rPr lang="en-US" dirty="0">
                <a:cs typeface="Calibri"/>
              </a:rPr>
              <a:t>The specified method can be either static method or instance method.</a:t>
            </a:r>
          </a:p>
          <a:p>
            <a:r>
              <a:rPr lang="en-US" dirty="0">
                <a:ea typeface="+mn-lt"/>
                <a:cs typeface="+mn-lt"/>
              </a:rPr>
              <a:t>Functional Interface method and our specified method should have same argument types ,except  the remaining things like return type, method name, modifiers..  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 are not required to match.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Ex:-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</a:t>
            </a: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::</a:t>
            </a:r>
            <a:r>
              <a:rPr lang="en-US" dirty="0" err="1">
                <a:cs typeface="Calibri"/>
              </a:rPr>
              <a:t>methodName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</a:t>
            </a:r>
            <a:r>
              <a:rPr lang="en-US" dirty="0" err="1">
                <a:cs typeface="Calibri"/>
              </a:rPr>
              <a:t>Objref</a:t>
            </a:r>
            <a:r>
              <a:rPr lang="en-US" dirty="0">
                <a:cs typeface="Calibri"/>
              </a:rPr>
              <a:t>::</a:t>
            </a:r>
            <a:r>
              <a:rPr lang="en-US" dirty="0" err="1">
                <a:cs typeface="Calibri"/>
              </a:rPr>
              <a:t>methodName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Constructor Reference:-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Ex:-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Classname</a:t>
            </a:r>
            <a:r>
              <a:rPr lang="en-US" dirty="0">
                <a:cs typeface="Calibri"/>
              </a:rPr>
              <a:t>::new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68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8 Features</vt:lpstr>
      <vt:lpstr>Features List</vt:lpstr>
      <vt:lpstr>Lambda</vt:lpstr>
      <vt:lpstr>Lambda examples</vt:lpstr>
      <vt:lpstr>Advantages with Lambda</vt:lpstr>
      <vt:lpstr>Functional Interface</vt:lpstr>
      <vt:lpstr>Static Methods</vt:lpstr>
      <vt:lpstr>Functional Interfaces cont...</vt:lpstr>
      <vt:lpstr>Method Reference and Constructor Reference</vt:lpstr>
      <vt:lpstr>Streams</vt:lpstr>
      <vt:lpstr>Streams contd...</vt:lpstr>
      <vt:lpstr>Streams contd..</vt:lpstr>
      <vt:lpstr>Date and Time API</vt:lpstr>
      <vt:lpstr>Optional 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/>
  <cp:lastModifiedBy/>
  <cp:revision>647</cp:revision>
  <dcterms:created xsi:type="dcterms:W3CDTF">2022-02-23T13:05:13Z</dcterms:created>
  <dcterms:modified xsi:type="dcterms:W3CDTF">2022-02-24T15:43:04Z</dcterms:modified>
</cp:coreProperties>
</file>