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Walmart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Visualizations &amp; KPIs in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→ SUM(Total)</a:t>
            </a:r>
          </a:p>
          <a:p>
            <a:r>
              <a:t>- Total Gross Income → SUM(gross income)</a:t>
            </a:r>
          </a:p>
          <a:p>
            <a:r>
              <a:t>- Average Rating → AVG(Rating)</a:t>
            </a:r>
          </a:p>
          <a:p>
            <a:r>
              <a:t>- Total Invoices → COUNT(Invoice ID)</a:t>
            </a:r>
          </a:p>
          <a:p/>
          <a:p>
            <a:r>
              <a:t>✓ Use large fonts and center-align values</a:t>
            </a:r>
          </a:p>
          <a:p>
            <a:r>
              <a:t>✓ Place them in a row layout on the dashboard top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1: 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X-axis: Date (Month/Year)</a:t>
            </a:r>
          </a:p>
          <a:p>
            <a:r>
              <a:t>- Y-axis: SUM(Total)</a:t>
            </a:r>
          </a:p>
          <a:p>
            <a:r>
              <a:t>- Filter by: City, Branch</a:t>
            </a:r>
          </a:p>
          <a:p>
            <a:r>
              <a:t>- Chart Type: Line Chart</a:t>
            </a:r>
          </a:p>
          <a:p/>
          <a:p>
            <a:r>
              <a:t>✓ Highlight trends over time across locations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2: Sales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Dimension: City</a:t>
            </a:r>
          </a:p>
          <a:p>
            <a:r>
              <a:t>- Measure: SUM(Total)</a:t>
            </a:r>
          </a:p>
          <a:p>
            <a:r>
              <a:t>- Chart Type: Horizontal Bar</a:t>
            </a:r>
          </a:p>
          <a:p>
            <a:r>
              <a:t>- Color by Branch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3: Product Line vs Sales &amp;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Dimension: Product line</a:t>
            </a:r>
          </a:p>
          <a:p>
            <a:r>
              <a:t>- Measures: SUM(Total), SUM(gross income)</a:t>
            </a:r>
          </a:p>
          <a:p>
            <a:r>
              <a:t>- Chart Type: Dual Axis or Side-by-side Bars</a:t>
            </a:r>
          </a:p>
          <a:p>
            <a:r>
              <a:t>- Use Measure Names/Measure Values for overlay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4: Customer Type and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X-axis: Customer Type</a:t>
            </a:r>
          </a:p>
          <a:p>
            <a:r>
              <a:t>- Measure: COUNT(Invoice ID)</a:t>
            </a:r>
          </a:p>
          <a:p>
            <a:r>
              <a:t>- Color: Gender</a:t>
            </a:r>
          </a:p>
          <a:p>
            <a:r>
              <a:t>- Chart Type: Stacked Bar 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5: Payment Method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Dimension: Payment</a:t>
            </a:r>
          </a:p>
          <a:p>
            <a:r>
              <a:t>- Measure: SUM(Total)</a:t>
            </a:r>
          </a:p>
          <a:p>
            <a:r>
              <a:t>- Chart Type: Pie Chart or Donut Chart</a:t>
            </a:r>
          </a:p>
          <a:p>
            <a:r>
              <a:t>- Show Label/Legend for clear comparison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Filters (Slicers)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interactive filters to control all charts:</a:t>
            </a:r>
          </a:p>
          <a:p/>
          <a:p>
            <a:r>
              <a:t>- City</a:t>
            </a:r>
          </a:p>
          <a:p>
            <a:r>
              <a:t>- Customer Type</a:t>
            </a:r>
          </a:p>
          <a:p>
            <a:r>
              <a:t>- Gender</a:t>
            </a:r>
          </a:p>
          <a:p>
            <a:r>
              <a:t>- Branch</a:t>
            </a:r>
          </a:p>
          <a:p>
            <a:r>
              <a:t>- Product Line</a:t>
            </a:r>
          </a:p>
          <a:p>
            <a:r>
              <a:t>- Date (Range or Month-Year)</a:t>
            </a:r>
          </a:p>
          <a:p/>
          <a:p>
            <a:r>
              <a:t>✓ Place filters on the top or side panel in the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