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6" r:id="rId3"/>
    <p:sldId id="268" r:id="rId4"/>
    <p:sldId id="257" r:id="rId5"/>
    <p:sldId id="267" r:id="rId6"/>
    <p:sldId id="258" r:id="rId7"/>
    <p:sldId id="277" r:id="rId8"/>
    <p:sldId id="278" r:id="rId9"/>
    <p:sldId id="269" r:id="rId10"/>
    <p:sldId id="270" r:id="rId11"/>
    <p:sldId id="260" r:id="rId12"/>
    <p:sldId id="259" r:id="rId13"/>
    <p:sldId id="272" r:id="rId14"/>
    <p:sldId id="271" r:id="rId15"/>
    <p:sldId id="275" r:id="rId16"/>
    <p:sldId id="276" r:id="rId17"/>
    <p:sldId id="261" r:id="rId18"/>
    <p:sldId id="26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24A7C-CB14-47BD-97BE-665015D20FC7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3520-D3AC-416E-A9E4-9D1567F3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6BE131D-80B7-4AA7-8573-503F3558185B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7BE6-0E2D-47EC-AB4B-CB44AA62EB8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1E32xVCs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outube.com/watch?v=9s-vSeWej1U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zDY6bAaJZ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outube.com/watch?v=W3mIZMwnX6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youtube.com/watch?v=RN5sg5Lnyy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-900000">
            <a:off x="2266970" y="5018565"/>
            <a:ext cx="4655297" cy="1637152"/>
          </a:xfrm>
        </p:spPr>
        <p:txBody>
          <a:bodyPr>
            <a:normAutofit/>
          </a:bodyPr>
          <a:lstStyle/>
          <a:p>
            <a:r>
              <a:rPr lang="en-US" dirty="0" smtClean="0"/>
              <a:t>David Mijares</a:t>
            </a:r>
          </a:p>
          <a:p>
            <a:r>
              <a:rPr lang="en-US" dirty="0" smtClean="0"/>
              <a:t>Yumi Nakagawa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GROUP #9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41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56388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http://www.youtube.com/watch?v=l1E32xVCsRs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rgbClr val="FFFF00"/>
                </a:solidFill>
              </a:rPr>
              <a:t>PaaS</a:t>
            </a:r>
            <a:r>
              <a:rPr lang="en-US" sz="3200" dirty="0" smtClean="0"/>
              <a:t> </a:t>
            </a:r>
            <a:r>
              <a:rPr lang="en-US" sz="3200" dirty="0"/>
              <a:t>provides all the infrastructure needed to develop and run applications over the Internet. 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smtClean="0"/>
              <a:t>So what are the advantages of using </a:t>
            </a:r>
            <a:r>
              <a:rPr lang="en-US" sz="3200" dirty="0" err="1" smtClean="0"/>
              <a:t>PaaS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6161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0542" y="587514"/>
            <a:ext cx="436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is Hadoop?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087533" y="5627555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http://www.youtube.com/watch?v=9s-vSeWej1U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00350"/>
            <a:ext cx="420052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68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87514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Genie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smtClean="0"/>
              <a:t>~ </a:t>
            </a:r>
            <a:r>
              <a:rPr lang="en-US" sz="4000" dirty="0" smtClean="0"/>
              <a:t>the Hadoop </a:t>
            </a:r>
            <a:r>
              <a:rPr lang="en-US" sz="4000" dirty="0" err="1" smtClean="0"/>
              <a:t>PaaS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46067" y="1981200"/>
            <a:ext cx="754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Hadoop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is the cloud –based architecture which Netflix uses instead of the data-center based ones.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Genie</a:t>
            </a:r>
            <a:r>
              <a:rPr lang="en-US" sz="2400" dirty="0" smtClean="0"/>
              <a:t> is the Hadoop  Platform as a Service, which  provides a higher level of abstraction.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Genie</a:t>
            </a:r>
            <a:r>
              <a:rPr lang="en-US" sz="2400" dirty="0" smtClean="0"/>
              <a:t> was built to handle certain Netflix requirements that no other platform was able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Genie</a:t>
            </a:r>
            <a:r>
              <a:rPr lang="en-US" sz="2400" dirty="0" smtClean="0"/>
              <a:t> exposes API’s to submit and manage jobs.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2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7288"/>
            <a:ext cx="6048375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213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Netflix Impact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76" y="1672590"/>
            <a:ext cx="3042666" cy="9220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05" y="3020344"/>
            <a:ext cx="2713673" cy="27136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6" y="3543742"/>
            <a:ext cx="2143125" cy="1666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417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914400"/>
            <a:ext cx="4157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Netflix in Society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209800"/>
            <a:ext cx="70245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has Netflix affected Society?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Easier  and faster </a:t>
            </a:r>
            <a:r>
              <a:rPr lang="en-US" sz="2400" dirty="0"/>
              <a:t>a</a:t>
            </a:r>
            <a:r>
              <a:rPr lang="en-US" sz="2400" dirty="0" smtClean="0"/>
              <a:t>ccess to media data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“ The Customer First 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Habit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Big data and entertainment </a:t>
            </a:r>
            <a:r>
              <a:rPr lang="en-US" sz="2400" dirty="0"/>
              <a:t>m</a:t>
            </a:r>
            <a:r>
              <a:rPr lang="en-US" sz="2400" dirty="0" smtClean="0"/>
              <a:t>edia </a:t>
            </a:r>
            <a:r>
              <a:rPr lang="en-US" sz="2400" dirty="0"/>
              <a:t>i</a:t>
            </a:r>
            <a:r>
              <a:rPr lang="en-US" sz="2400" dirty="0" smtClean="0"/>
              <a:t>ntersection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621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581400" cy="300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3223" y="838200"/>
            <a:ext cx="594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dirty="0" smtClean="0"/>
              <a:t>etflix and the Economy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286000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Netflix vs. The Movie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Blockbuster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Family Pocket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(Bad Economy == Netflix Happiness)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Future of Cable</a:t>
            </a:r>
          </a:p>
        </p:txBody>
      </p:sp>
    </p:spTree>
    <p:extLst>
      <p:ext uri="{BB962C8B-B14F-4D97-AF65-F5344CB8AC3E}">
        <p14:creationId xmlns:p14="http://schemas.microsoft.com/office/powerpoint/2010/main" val="1810928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371" y="457200"/>
            <a:ext cx="6453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Is Netflix killing Cable TV?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524000"/>
            <a:ext cx="32575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989" y="3810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1% of cable subscribers have cut the cord (900,000 households)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Netflix had success with “House of Cards” but most Hit Dramas are still on traditional television.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Netflix rates vs. Cable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Netflix convenience</a:t>
            </a:r>
          </a:p>
        </p:txBody>
      </p:sp>
    </p:spTree>
    <p:extLst>
      <p:ext uri="{BB962C8B-B14F-4D97-AF65-F5344CB8AC3E}">
        <p14:creationId xmlns:p14="http://schemas.microsoft.com/office/powerpoint/2010/main" val="2853932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426732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http://www.youtube.com/watch?v=GzDY6bAaJZM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2022" y="949118"/>
            <a:ext cx="4260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Streaming TV Era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525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Netflix</a:t>
            </a:r>
            <a:endParaRPr lang="en-US" dirty="0"/>
          </a:p>
        </p:txBody>
      </p:sp>
      <p:pic>
        <p:nvPicPr>
          <p:cNvPr id="5122" name="Picture 2" descr="C:\Users\yukana\AppData\Local\Microsoft\Windows\Temporary Internet Files\Content.IE5\7VSLFVAN\MC900282178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545705"/>
            <a:ext cx="3681896" cy="42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0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2581" y="406019"/>
            <a:ext cx="3854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What is Netflix?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Netflix is </a:t>
            </a:r>
            <a:r>
              <a:rPr lang="en-US" dirty="0" smtClean="0"/>
              <a:t>the world’s largest online DVD movie rental service provider. Around </a:t>
            </a:r>
            <a:r>
              <a:rPr lang="en-US" dirty="0" smtClean="0"/>
              <a:t>26,000,000 </a:t>
            </a:r>
            <a:r>
              <a:rPr lang="en-US" dirty="0"/>
              <a:t>members access to more than 100,000 titles.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5912069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http://www.youtube.com/watch?v=W3mIZMwnX6k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35531"/>
            <a:ext cx="3429000" cy="1934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43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2150"/>
            <a:ext cx="2819400" cy="1085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038599"/>
            <a:ext cx="1752600" cy="138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50" y="1290637"/>
            <a:ext cx="2486025" cy="17049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60656"/>
            <a:ext cx="1695450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50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8" y="2209800"/>
            <a:ext cx="3131942" cy="1944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5146" y="4800600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  Randolph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2971800" cy="1968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8006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Hastings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381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Founders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625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7458" y="6096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Origins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553" y="2209800"/>
            <a:ext cx="746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company was founded in 1997 in Los Gatos, California.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started </a:t>
            </a:r>
            <a:r>
              <a:rPr lang="en-US" sz="2400" dirty="0"/>
              <a:t>i</a:t>
            </a:r>
            <a:r>
              <a:rPr lang="en-US" sz="2400" dirty="0" smtClean="0"/>
              <a:t>ts subscription based digital distribution service in 1999.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Netflix has reported 36.3 million subscribers. (29.2 million in </a:t>
            </a:r>
            <a:r>
              <a:rPr lang="en-US" sz="2400" dirty="0"/>
              <a:t>U</a:t>
            </a:r>
            <a:r>
              <a:rPr lang="en-US" sz="2400" dirty="0" smtClean="0"/>
              <a:t>.S) in April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8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676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2013, Netflix became a “streaming TV network service.”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Netflix started creating its own  web series  such as  Arrested Development; Hemlock Grove, and House of Cards which was awarded a Primetime Emmy Award nomination for Outstanding Series.</a:t>
            </a:r>
          </a:p>
          <a:p>
            <a:r>
              <a:rPr lang="en-US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458" y="6096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Origins</a:t>
            </a:r>
          </a:p>
        </p:txBody>
      </p:sp>
    </p:spTree>
    <p:extLst>
      <p:ext uri="{BB962C8B-B14F-4D97-AF65-F5344CB8AC3E}">
        <p14:creationId xmlns:p14="http://schemas.microsoft.com/office/powerpoint/2010/main" val="1367815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578" y="699002"/>
            <a:ext cx="757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Why was Netflix so Successful?</a:t>
            </a:r>
            <a:endParaRPr lang="en-US" sz="4000" dirty="0"/>
          </a:p>
        </p:txBody>
      </p:sp>
      <p:pic>
        <p:nvPicPr>
          <p:cNvPr id="1026" name="Picture 2" descr="http://upload.wikimedia.org/wikipedia/commons/thumb/9/9d/Netflix_headquarters.jpg/450px-Netflix_headquar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45425"/>
            <a:ext cx="4286250" cy="3219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4578" y="5301734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Netflix Headquarters, California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45425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Right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Good Relationships with Content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Trying New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 the Product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Promote Creativity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2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4588" y="57912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http://www.youtube.com/watch?v=RN5sg5Lnyy8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93681"/>
            <a:ext cx="4367977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34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073761" cy="413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6160" y="6019800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Comparison between Cloud Architectures Picture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1998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7400"/>
            <a:ext cx="3115110" cy="32103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768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342</TotalTime>
  <Words>379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Kilter</vt:lpstr>
      <vt:lpstr>NETFLIX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Computing</vt:lpstr>
      <vt:lpstr>PowerPoint Presentation</vt:lpstr>
      <vt:lpstr>PaaS (Platform as a Service)</vt:lpstr>
      <vt:lpstr>PowerPoint Presentation</vt:lpstr>
      <vt:lpstr>PowerPoint Presentation</vt:lpstr>
      <vt:lpstr>PowerPoint Presentation</vt:lpstr>
      <vt:lpstr>PowerPoint Presentation</vt:lpstr>
      <vt:lpstr>The Netflix Impact</vt:lpstr>
      <vt:lpstr>PowerPoint Presentation</vt:lpstr>
      <vt:lpstr>PowerPoint Presentation</vt:lpstr>
      <vt:lpstr>PowerPoint Presentation</vt:lpstr>
      <vt:lpstr>PowerPoint Presentation</vt:lpstr>
      <vt:lpstr>The Future of Netflix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Mijares</dc:creator>
  <cp:lastModifiedBy>yukana</cp:lastModifiedBy>
  <cp:revision>33</cp:revision>
  <dcterms:created xsi:type="dcterms:W3CDTF">2013-11-22T17:37:49Z</dcterms:created>
  <dcterms:modified xsi:type="dcterms:W3CDTF">2013-11-24T21:56:58Z</dcterms:modified>
</cp:coreProperties>
</file>