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7104050" cy="10234600"/>
  <p:embeddedFontLst>
    <p:embeddedFont>
      <p:font typeface="Overlock"/>
      <p:regular r:id="rId18"/>
      <p:bold r:id="rId19"/>
      <p:italic r:id="rId20"/>
      <p:boldItalic r:id="rId21"/>
    </p:embeddedFont>
    <p:embeddedFont>
      <p:font typeface="Libre Franklin"/>
      <p:regular r:id="rId22"/>
      <p:bold r:id="rId23"/>
      <p:italic r:id="rId24"/>
      <p:boldItalic r:id="rId25"/>
    </p:embeddedFont>
    <p:embeddedFont>
      <p:font typeface="Courgett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F55FF1-A5A3-4E66-AE93-8A29903526AC}">
  <a:tblStyle styleId="{E1F55FF1-A5A3-4E66-AE93-8A29903526AC}" styleName="Table_0">
    <a:wholeTbl>
      <a:tcTxStyle b="off" i="off">
        <a:font>
          <a:latin typeface="Arial"/>
          <a:ea typeface="Arial"/>
          <a:cs typeface="Arial"/>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BEDE9"/>
          </a:solidFill>
        </a:fill>
      </a:tcStyle>
    </a:band1H>
    <a:band2H>
      <a:tcTxStyle b="off" i="off"/>
    </a:band2H>
    <a:band1V>
      <a:tcTxStyle b="off" i="off"/>
      <a:tcStyle>
        <a:fill>
          <a:solidFill>
            <a:srgbClr val="EBEDE9"/>
          </a:solidFill>
        </a:fill>
      </a:tcStyle>
    </a:band1V>
    <a:band2V>
      <a:tcTxStyle b="off" i="off"/>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Arial"/>
          <a:ea typeface="Arial"/>
          <a:cs typeface="Arial"/>
        </a:font>
        <a:schemeClr val="lt1"/>
      </a:tcTxStyle>
      <a:tcStyle>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 pos="3224" orient="horz"/>
        <p:guide pos="223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Overlock-italic.fntdata"/><Relationship Id="rId22" Type="http://schemas.openxmlformats.org/officeDocument/2006/relationships/font" Target="fonts/LibreFranklin-regular.fntdata"/><Relationship Id="rId21" Type="http://schemas.openxmlformats.org/officeDocument/2006/relationships/font" Target="fonts/Overlock-boldItalic.fntdata"/><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urgette-regular.fntdata"/><Relationship Id="rId25" Type="http://schemas.openxmlformats.org/officeDocument/2006/relationships/font" Target="fonts/LibreFranklin-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verlock-bold.fntdata"/><Relationship Id="rId18" Type="http://schemas.openxmlformats.org/officeDocument/2006/relationships/font" Target="fonts/Overlo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427" cy="511731"/>
          </a:xfrm>
          <a:prstGeom prst="rect">
            <a:avLst/>
          </a:prstGeom>
          <a:noFill/>
          <a:ln>
            <a:noFill/>
          </a:ln>
        </p:spPr>
        <p:txBody>
          <a:bodyPr anchorCtr="0" anchor="t" bIns="49525" lIns="99075" spcFirstLastPara="1" rIns="99075"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3992" y="0"/>
            <a:ext cx="3078427" cy="511731"/>
          </a:xfrm>
          <a:prstGeom prst="rect">
            <a:avLst/>
          </a:prstGeom>
          <a:noFill/>
          <a:ln>
            <a:noFill/>
          </a:ln>
        </p:spPr>
        <p:txBody>
          <a:bodyPr anchorCtr="0" anchor="t" bIns="49525" lIns="99075" spcFirstLastPara="1" rIns="99075" wrap="square" tIns="495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407" y="4861441"/>
            <a:ext cx="5683250" cy="4605576"/>
          </a:xfrm>
          <a:prstGeom prst="rect">
            <a:avLst/>
          </a:prstGeom>
          <a:noFill/>
          <a:ln>
            <a:noFill/>
          </a:ln>
        </p:spPr>
        <p:txBody>
          <a:bodyPr anchorCtr="0" anchor="t" bIns="49525" lIns="99075" spcFirstLastPara="1" rIns="99075" wrap="square" tIns="4952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6"/>
            <a:ext cx="3078427" cy="511731"/>
          </a:xfrm>
          <a:prstGeom prst="rect">
            <a:avLst/>
          </a:prstGeom>
          <a:noFill/>
          <a:ln>
            <a:noFill/>
          </a:ln>
        </p:spPr>
        <p:txBody>
          <a:bodyPr anchorCtr="0" anchor="b" bIns="49525" lIns="99075" spcFirstLastPara="1" rIns="99075" wrap="square" tIns="495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3992" y="9721106"/>
            <a:ext cx="3078427" cy="511731"/>
          </a:xfrm>
          <a:prstGeom prst="rect">
            <a:avLst/>
          </a:prstGeom>
          <a:noFill/>
          <a:ln>
            <a:noFill/>
          </a:ln>
        </p:spPr>
        <p:txBody>
          <a:bodyPr anchorCtr="0" anchor="b" bIns="49525" lIns="99075" spcFirstLastPara="1" rIns="99075" wrap="square" tIns="49525">
            <a:noAutofit/>
          </a:bodyPr>
          <a:lstStyle/>
          <a:p>
            <a:pPr indent="0" lvl="0" marL="0" marR="0" rtl="0" algn="r">
              <a:spcBef>
                <a:spcPts val="0"/>
              </a:spcBef>
              <a:spcAft>
                <a:spcPts val="0"/>
              </a:spcAft>
              <a:buNone/>
            </a:pPr>
            <a:fld id="{00000000-1234-1234-1234-123412341234}" type="slidenum">
              <a:rPr b="0" i="0" lang="en-IN"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00" name="Google Shape;100;p1: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84" name="Google Shape;184;p10: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92" name="Google Shape;192;p11: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09" name="Google Shape;109;p2: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18" name="Google Shape;118;p3: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26" name="Google Shape;126;p4: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35" name="Google Shape;135;p5: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43" name="Google Shape;143;p7: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710407" y="4861441"/>
            <a:ext cx="5683250" cy="4605576"/>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51" name="Google Shape;151;p8:notes"/>
          <p:cNvSpPr/>
          <p:nvPr>
            <p:ph idx="2" type="sldImg"/>
          </p:nvPr>
        </p:nvSpPr>
        <p:spPr>
          <a:xfrm>
            <a:off x="995363" y="768350"/>
            <a:ext cx="5113337"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ab332cef3_0_1:notes"/>
          <p:cNvSpPr txBox="1"/>
          <p:nvPr>
            <p:ph idx="1" type="body"/>
          </p:nvPr>
        </p:nvSpPr>
        <p:spPr>
          <a:xfrm>
            <a:off x="710407" y="4861441"/>
            <a:ext cx="5683200" cy="4605600"/>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62" name="Google Shape;162;g22ab332cef3_0_1:notes"/>
          <p:cNvSpPr/>
          <p:nvPr>
            <p:ph idx="2" type="sldImg"/>
          </p:nvPr>
        </p:nvSpPr>
        <p:spPr>
          <a:xfrm>
            <a:off x="995363" y="768350"/>
            <a:ext cx="51132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ab332cef3_0_12:notes"/>
          <p:cNvSpPr txBox="1"/>
          <p:nvPr>
            <p:ph idx="1" type="body"/>
          </p:nvPr>
        </p:nvSpPr>
        <p:spPr>
          <a:xfrm>
            <a:off x="710407" y="4861441"/>
            <a:ext cx="5683200" cy="4605600"/>
          </a:xfrm>
          <a:prstGeom prst="rect">
            <a:avLst/>
          </a:prstGeom>
        </p:spPr>
        <p:txBody>
          <a:bodyPr anchorCtr="0" anchor="t" bIns="49525" lIns="99075" spcFirstLastPara="1" rIns="99075" wrap="square" tIns="49525">
            <a:noAutofit/>
          </a:bodyPr>
          <a:lstStyle/>
          <a:p>
            <a:pPr indent="0" lvl="0" marL="0" rtl="0" algn="l">
              <a:spcBef>
                <a:spcPts val="360"/>
              </a:spcBef>
              <a:spcAft>
                <a:spcPts val="0"/>
              </a:spcAft>
              <a:buNone/>
            </a:pPr>
            <a:r>
              <a:t/>
            </a:r>
            <a:endParaRPr/>
          </a:p>
        </p:txBody>
      </p:sp>
      <p:sp>
        <p:nvSpPr>
          <p:cNvPr id="173" name="Google Shape;173;g22ab332cef3_0_12:notes"/>
          <p:cNvSpPr/>
          <p:nvPr>
            <p:ph idx="2" type="sldImg"/>
          </p:nvPr>
        </p:nvSpPr>
        <p:spPr>
          <a:xfrm>
            <a:off x="995363" y="768350"/>
            <a:ext cx="51132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6" name="Shape 16"/>
        <p:cNvGrpSpPr/>
        <p:nvPr/>
      </p:nvGrpSpPr>
      <p:grpSpPr>
        <a:xfrm>
          <a:off x="0" y="0"/>
          <a:ext cx="0" cy="0"/>
          <a:chOff x="0" y="0"/>
          <a:chExt cx="0" cy="0"/>
        </a:xfrm>
      </p:grpSpPr>
      <p:sp>
        <p:nvSpPr>
          <p:cNvPr id="17" name="Google Shape;17;p2"/>
          <p:cNvSpPr txBox="1"/>
          <p:nvPr/>
        </p:nvSpPr>
        <p:spPr>
          <a:xfrm>
            <a:off x="1431925" y="36513"/>
            <a:ext cx="18415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rgbClr val="000000"/>
              </a:solidFill>
              <a:latin typeface="Overlock"/>
              <a:ea typeface="Overlock"/>
              <a:cs typeface="Overlock"/>
              <a:sym typeface="Overlock"/>
            </a:endParaRPr>
          </a:p>
        </p:txBody>
      </p:sp>
      <p:sp>
        <p:nvSpPr>
          <p:cNvPr id="18" name="Google Shape;18;p2"/>
          <p:cNvSpPr txBox="1"/>
          <p:nvPr/>
        </p:nvSpPr>
        <p:spPr>
          <a:xfrm>
            <a:off x="1584325" y="265113"/>
            <a:ext cx="6950075"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rgbClr val="000000"/>
              </a:solidFill>
              <a:latin typeface="Overlock"/>
              <a:ea typeface="Overlock"/>
              <a:cs typeface="Overlock"/>
              <a:sym typeface="Overlock"/>
            </a:endParaRPr>
          </a:p>
        </p:txBody>
      </p:sp>
      <p:sp>
        <p:nvSpPr>
          <p:cNvPr id="19" name="Google Shape;19;p2"/>
          <p:cNvSpPr txBox="1"/>
          <p:nvPr/>
        </p:nvSpPr>
        <p:spPr>
          <a:xfrm>
            <a:off x="152400" y="0"/>
            <a:ext cx="87788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rgbClr val="000000"/>
              </a:solidFill>
              <a:latin typeface="Overlock"/>
              <a:ea typeface="Overlock"/>
              <a:cs typeface="Overlock"/>
              <a:sym typeface="Overlock"/>
            </a:endParaRPr>
          </a:p>
        </p:txBody>
      </p:sp>
      <p:sp>
        <p:nvSpPr>
          <p:cNvPr id="20" name="Google Shape;20;p2"/>
          <p:cNvSpPr txBox="1"/>
          <p:nvPr/>
        </p:nvSpPr>
        <p:spPr>
          <a:xfrm>
            <a:off x="1431925" y="265113"/>
            <a:ext cx="18415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rgbClr val="000000"/>
              </a:solidFill>
              <a:latin typeface="Overlock"/>
              <a:ea typeface="Overlock"/>
              <a:cs typeface="Overlock"/>
              <a:sym typeface="Overloc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5562600" y="1219200"/>
            <a:ext cx="3053868" cy="1253808"/>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rgbClr val="FFD03B"/>
              </a:buClr>
              <a:buSzPts val="2200"/>
              <a:buFont typeface="Libre Franklin"/>
              <a:buNone/>
              <a:defRPr b="1" sz="2200">
                <a:solidFill>
                  <a:srgbClr val="FFD03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2" type="pic"/>
          </p:nvPr>
        </p:nvSpPr>
        <p:spPr>
          <a:xfrm>
            <a:off x="1065628" y="1019907"/>
            <a:ext cx="4114800" cy="41148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705"/>
              </a:srgbClr>
            </a:outerShdw>
          </a:effectLst>
        </p:spPr>
      </p:sp>
      <p:sp>
        <p:nvSpPr>
          <p:cNvPr id="76" name="Google Shape;76;p11"/>
          <p:cNvSpPr txBox="1"/>
          <p:nvPr>
            <p:ph idx="1" type="body"/>
          </p:nvPr>
        </p:nvSpPr>
        <p:spPr>
          <a:xfrm>
            <a:off x="5562600" y="2743200"/>
            <a:ext cx="3053866" cy="2663482"/>
          </a:xfrm>
          <a:prstGeom prst="rect">
            <a:avLst/>
          </a:prstGeom>
          <a:noFill/>
          <a:ln>
            <a:noFill/>
          </a:ln>
        </p:spPr>
        <p:txBody>
          <a:bodyPr anchorCtr="0" anchor="t" bIns="45700" lIns="45700" spcFirstLastPara="1" rIns="45700" wrap="square" tIns="45700">
            <a:noAutofit/>
          </a:bodyPr>
          <a:lstStyle>
            <a:lvl1pPr indent="-228600" lvl="0" marL="457200" algn="l">
              <a:spcBef>
                <a:spcPts val="240"/>
              </a:spcBef>
              <a:spcAft>
                <a:spcPts val="0"/>
              </a:spcAft>
              <a:buSzPts val="960"/>
              <a:buFont typeface="Arial"/>
              <a:buNone/>
              <a:defRPr b="1" sz="1200"/>
            </a:lvl1pPr>
            <a:lvl2pPr indent="-228600" lvl="1" marL="914400" algn="l">
              <a:spcBef>
                <a:spcPts val="240"/>
              </a:spcBef>
              <a:spcAft>
                <a:spcPts val="0"/>
              </a:spcAft>
              <a:buSzPts val="1080"/>
              <a:buFont typeface="Arial"/>
              <a:buNone/>
              <a:defRPr sz="1200"/>
            </a:lvl2pPr>
            <a:lvl3pPr indent="-228600" lvl="2" marL="1371600" algn="l">
              <a:spcBef>
                <a:spcPts val="200"/>
              </a:spcBef>
              <a:spcAft>
                <a:spcPts val="0"/>
              </a:spcAft>
              <a:buSzPts val="850"/>
              <a:buFont typeface="Arial"/>
              <a:buNone/>
              <a:defRPr sz="1000"/>
            </a:lvl3pPr>
            <a:lvl4pPr indent="-228600" lvl="3" marL="1828800" algn="l">
              <a:spcBef>
                <a:spcPts val="180"/>
              </a:spcBef>
              <a:spcAft>
                <a:spcPts val="0"/>
              </a:spcAft>
              <a:buSzPts val="810"/>
              <a:buFont typeface="Arial"/>
              <a:buNone/>
              <a:defRPr sz="900"/>
            </a:lvl4pPr>
            <a:lvl5pPr indent="-228600" lvl="4" marL="2286000" algn="l">
              <a:spcBef>
                <a:spcPts val="180"/>
              </a:spcBef>
              <a:spcAft>
                <a:spcPts val="0"/>
              </a:spcAft>
              <a:buSzPts val="900"/>
              <a:buFont typeface="Arial"/>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2"/>
          <p:cNvSpPr txBox="1"/>
          <p:nvPr>
            <p:ph type="title"/>
          </p:nvPr>
        </p:nvSpPr>
        <p:spPr>
          <a:xfrm>
            <a:off x="304800" y="152400"/>
            <a:ext cx="7620000" cy="9906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 type="body"/>
          </p:nvPr>
        </p:nvSpPr>
        <p:spPr>
          <a:xfrm rot="5400000">
            <a:off x="1775619" y="-99218"/>
            <a:ext cx="4678363" cy="76200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3"/>
          <p:cNvSpPr txBox="1"/>
          <p:nvPr>
            <p:ph type="title"/>
          </p:nvPr>
        </p:nvSpPr>
        <p:spPr>
          <a:xfrm rot="5400000">
            <a:off x="4732338" y="2171701"/>
            <a:ext cx="5851525" cy="20574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13"/>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92" name="Shape 92"/>
        <p:cNvGrpSpPr/>
        <p:nvPr/>
      </p:nvGrpSpPr>
      <p:grpSpPr>
        <a:xfrm>
          <a:off x="0" y="0"/>
          <a:ext cx="0" cy="0"/>
          <a:chOff x="0" y="0"/>
          <a:chExt cx="0" cy="0"/>
        </a:xfrm>
      </p:grpSpPr>
      <p:sp>
        <p:nvSpPr>
          <p:cNvPr id="93" name="Google Shape;93;p14"/>
          <p:cNvSpPr txBox="1"/>
          <p:nvPr>
            <p:ph type="title"/>
          </p:nvPr>
        </p:nvSpPr>
        <p:spPr>
          <a:xfrm>
            <a:off x="722313" y="4406900"/>
            <a:ext cx="7772400" cy="1362075"/>
          </a:xfrm>
          <a:prstGeom prst="rect">
            <a:avLst/>
          </a:prstGeom>
          <a:noFill/>
          <a:ln>
            <a:noFill/>
          </a:ln>
        </p:spPr>
        <p:txBody>
          <a:bodyPr anchorCtr="0" anchor="t" bIns="45700" lIns="45700" spcFirstLastPara="1" rIns="45700"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b="1"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360"/>
              <a:buNone/>
              <a:defRPr sz="1600">
                <a:solidFill>
                  <a:schemeClr val="lt1"/>
                </a:solidFill>
              </a:defRPr>
            </a:lvl3pPr>
            <a:lvl4pPr indent="-228600" lvl="3" marL="1828800" algn="l">
              <a:spcBef>
                <a:spcPts val="280"/>
              </a:spcBef>
              <a:spcAft>
                <a:spcPts val="0"/>
              </a:spcAft>
              <a:buSzPts val="126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95" name="Google Shape;95;p14"/>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28600" y="152400"/>
            <a:ext cx="7696200" cy="9906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228600" y="1371600"/>
            <a:ext cx="8610600" cy="4678363"/>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3"/>
          <p:cNvSpPr txBox="1"/>
          <p:nvPr>
            <p:ph idx="10" type="dt"/>
          </p:nvPr>
        </p:nvSpPr>
        <p:spPr>
          <a:xfrm>
            <a:off x="8001000" y="0"/>
            <a:ext cx="1143000" cy="228600"/>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4"/>
          <p:cNvSpPr/>
          <p:nvPr/>
        </p:nvSpPr>
        <p:spPr>
          <a:xfrm>
            <a:off x="0" y="4751388"/>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4"/>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4"/>
          <p:cNvSpPr txBox="1"/>
          <p:nvPr>
            <p:ph type="ctrTitle"/>
          </p:nvPr>
        </p:nvSpPr>
        <p:spPr>
          <a:xfrm>
            <a:off x="457200" y="1752600"/>
            <a:ext cx="6629400" cy="2590800"/>
          </a:xfrm>
          <a:prstGeom prst="rect">
            <a:avLst/>
          </a:prstGeom>
          <a:noFill/>
          <a:ln>
            <a:noFill/>
          </a:ln>
        </p:spPr>
        <p:txBody>
          <a:bodyPr anchorCtr="0" anchor="t" bIns="45700" lIns="45700" spcFirstLastPara="1" rIns="45700" wrap="square" tIns="45700">
            <a:noAutofit/>
          </a:bodyPr>
          <a:lstStyle>
            <a:lvl1pPr lvl="0" algn="ct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sp>
        <p:nvSpPr>
          <p:cNvPr id="35" name="Google Shape;35;p5"/>
          <p:cNvSpPr/>
          <p:nvPr/>
        </p:nvSpPr>
        <p:spPr>
          <a:xfrm>
            <a:off x="0" y="4751388"/>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5"/>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5"/>
          <p:cNvSpPr txBox="1"/>
          <p:nvPr>
            <p:ph type="title"/>
          </p:nvPr>
        </p:nvSpPr>
        <p:spPr>
          <a:xfrm>
            <a:off x="609600" y="2133600"/>
            <a:ext cx="6629400" cy="1826363"/>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rgbClr val="FFFFFF"/>
              </a:buClr>
              <a:buSzPts val="6600"/>
              <a:buFont typeface="Courgette"/>
              <a:buNone/>
              <a:defRPr b="1" sz="6600" cap="none">
                <a:solidFill>
                  <a:srgbClr val="FFFFFF"/>
                </a:solidFill>
                <a:latin typeface="Courgette"/>
                <a:ea typeface="Courgette"/>
                <a:cs typeface="Courgette"/>
                <a:sym typeface="Courgett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7924800" y="0"/>
            <a:ext cx="1219200" cy="284163"/>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457200" y="1600200"/>
            <a:ext cx="3657600" cy="4525963"/>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b="1" sz="2600"/>
            </a:lvl1pPr>
            <a:lvl2pPr indent="-354330" lvl="1" marL="914400" algn="l">
              <a:spcBef>
                <a:spcPts val="440"/>
              </a:spcBef>
              <a:spcAft>
                <a:spcPts val="0"/>
              </a:spcAft>
              <a:buSzPts val="1980"/>
              <a:buChar char="⚫"/>
              <a:defRPr b="1" sz="2200"/>
            </a:lvl2pPr>
            <a:lvl3pPr indent="-336550" lvl="2" marL="1371600" algn="l">
              <a:spcBef>
                <a:spcPts val="400"/>
              </a:spcBef>
              <a:spcAft>
                <a:spcPts val="0"/>
              </a:spcAft>
              <a:buSzPts val="1700"/>
              <a:buChar char="○"/>
              <a:defRPr b="1" sz="2000"/>
            </a:lvl3pPr>
            <a:lvl4pPr indent="-331469" lvl="3" marL="1828800" algn="l">
              <a:spcBef>
                <a:spcPts val="360"/>
              </a:spcBef>
              <a:spcAft>
                <a:spcPts val="0"/>
              </a:spcAft>
              <a:buSzPts val="1620"/>
              <a:buChar char="⚫"/>
              <a:defRPr b="1" sz="1800"/>
            </a:lvl4pPr>
            <a:lvl5pPr indent="-342900" lvl="4" marL="2286000" algn="l">
              <a:spcBef>
                <a:spcPts val="360"/>
              </a:spcBef>
              <a:spcAft>
                <a:spcPts val="0"/>
              </a:spcAft>
              <a:buSzPts val="1800"/>
              <a:buChar char="-"/>
              <a:defRPr b="1"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6"/>
          <p:cNvSpPr txBox="1"/>
          <p:nvPr>
            <p:ph idx="2" type="body"/>
          </p:nvPr>
        </p:nvSpPr>
        <p:spPr>
          <a:xfrm>
            <a:off x="4267200" y="1600200"/>
            <a:ext cx="3657600" cy="4525963"/>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b="1" sz="2600"/>
            </a:lvl1pPr>
            <a:lvl2pPr indent="-354330" lvl="1" marL="914400" algn="l">
              <a:spcBef>
                <a:spcPts val="440"/>
              </a:spcBef>
              <a:spcAft>
                <a:spcPts val="0"/>
              </a:spcAft>
              <a:buSzPts val="1980"/>
              <a:buChar char="⚫"/>
              <a:defRPr b="1" sz="2200"/>
            </a:lvl2pPr>
            <a:lvl3pPr indent="-336550" lvl="2" marL="1371600" algn="l">
              <a:spcBef>
                <a:spcPts val="400"/>
              </a:spcBef>
              <a:spcAft>
                <a:spcPts val="0"/>
              </a:spcAft>
              <a:buSzPts val="1700"/>
              <a:buChar char="○"/>
              <a:defRPr b="1" sz="2000"/>
            </a:lvl3pPr>
            <a:lvl4pPr indent="-331469" lvl="3" marL="1828800" algn="l">
              <a:spcBef>
                <a:spcPts val="360"/>
              </a:spcBef>
              <a:spcAft>
                <a:spcPts val="0"/>
              </a:spcAft>
              <a:buSzPts val="1620"/>
              <a:buChar char="⚫"/>
              <a:defRPr b="1" sz="1800"/>
            </a:lvl4pPr>
            <a:lvl5pPr indent="-342900" lvl="4" marL="2286000" algn="l">
              <a:spcBef>
                <a:spcPts val="360"/>
              </a:spcBef>
              <a:spcAft>
                <a:spcPts val="0"/>
              </a:spcAft>
              <a:buSzPts val="1800"/>
              <a:buChar char="-"/>
              <a:defRPr b="1"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6"/>
          <p:cNvSpPr txBox="1"/>
          <p:nvPr>
            <p:ph idx="10" type="dt"/>
          </p:nvPr>
        </p:nvSpPr>
        <p:spPr>
          <a:xfrm>
            <a:off x="8001000" y="0"/>
            <a:ext cx="1143000" cy="365125"/>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3050"/>
            <a:ext cx="822960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457200" y="5486400"/>
            <a:ext cx="4040188" cy="8382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7"/>
          <p:cNvSpPr txBox="1"/>
          <p:nvPr>
            <p:ph idx="2" type="body"/>
          </p:nvPr>
        </p:nvSpPr>
        <p:spPr>
          <a:xfrm>
            <a:off x="4645025" y="5486400"/>
            <a:ext cx="4041775" cy="8382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7"/>
          <p:cNvSpPr txBox="1"/>
          <p:nvPr>
            <p:ph idx="3" type="body"/>
          </p:nvPr>
        </p:nvSpPr>
        <p:spPr>
          <a:xfrm>
            <a:off x="457200" y="1516912"/>
            <a:ext cx="4040188" cy="3941763"/>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b="1" sz="2400"/>
            </a:lvl1pPr>
            <a:lvl2pPr indent="-342900" lvl="1" marL="914400" algn="l">
              <a:spcBef>
                <a:spcPts val="400"/>
              </a:spcBef>
              <a:spcAft>
                <a:spcPts val="0"/>
              </a:spcAft>
              <a:buSzPts val="1800"/>
              <a:buChar char="⚫"/>
              <a:defRPr b="1" sz="2000"/>
            </a:lvl2pPr>
            <a:lvl3pPr indent="-325755" lvl="2" marL="1371600" algn="l">
              <a:spcBef>
                <a:spcPts val="360"/>
              </a:spcBef>
              <a:spcAft>
                <a:spcPts val="0"/>
              </a:spcAft>
              <a:buSzPts val="1530"/>
              <a:buChar char="○"/>
              <a:defRPr b="1" sz="1800"/>
            </a:lvl3pPr>
            <a:lvl4pPr indent="-320039" lvl="3" marL="1828800" algn="l">
              <a:spcBef>
                <a:spcPts val="320"/>
              </a:spcBef>
              <a:spcAft>
                <a:spcPts val="0"/>
              </a:spcAft>
              <a:buSzPts val="1440"/>
              <a:buChar char="⚫"/>
              <a:defRPr b="1" sz="1600"/>
            </a:lvl4pPr>
            <a:lvl5pPr indent="-330200" lvl="4" marL="2286000" algn="l">
              <a:spcBef>
                <a:spcPts val="320"/>
              </a:spcBef>
              <a:spcAft>
                <a:spcPts val="0"/>
              </a:spcAft>
              <a:buSzPts val="1600"/>
              <a:buChar char="-"/>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7"/>
          <p:cNvSpPr txBox="1"/>
          <p:nvPr>
            <p:ph idx="4" type="body"/>
          </p:nvPr>
        </p:nvSpPr>
        <p:spPr>
          <a:xfrm>
            <a:off x="4645025" y="1516912"/>
            <a:ext cx="4041775" cy="3941763"/>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b="1" sz="2400"/>
            </a:lvl1pPr>
            <a:lvl2pPr indent="-342900" lvl="1" marL="914400" algn="l">
              <a:spcBef>
                <a:spcPts val="400"/>
              </a:spcBef>
              <a:spcAft>
                <a:spcPts val="0"/>
              </a:spcAft>
              <a:buSzPts val="1800"/>
              <a:buChar char="⚫"/>
              <a:defRPr b="1" sz="2000"/>
            </a:lvl2pPr>
            <a:lvl3pPr indent="-325755" lvl="2" marL="1371600" algn="l">
              <a:spcBef>
                <a:spcPts val="360"/>
              </a:spcBef>
              <a:spcAft>
                <a:spcPts val="0"/>
              </a:spcAft>
              <a:buSzPts val="1530"/>
              <a:buChar char="○"/>
              <a:defRPr b="1" sz="1800"/>
            </a:lvl3pPr>
            <a:lvl4pPr indent="-320039" lvl="3" marL="1828800" algn="l">
              <a:spcBef>
                <a:spcPts val="320"/>
              </a:spcBef>
              <a:spcAft>
                <a:spcPts val="0"/>
              </a:spcAft>
              <a:buSzPts val="1440"/>
              <a:buChar char="⚫"/>
              <a:defRPr b="1" sz="1600"/>
            </a:lvl4pPr>
            <a:lvl5pPr indent="-330200" lvl="4" marL="2286000" algn="l">
              <a:spcBef>
                <a:spcPts val="320"/>
              </a:spcBef>
              <a:spcAft>
                <a:spcPts val="0"/>
              </a:spcAft>
              <a:buSzPts val="1600"/>
              <a:buChar char="-"/>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7"/>
          <p:cNvSpPr txBox="1"/>
          <p:nvPr>
            <p:ph idx="10" type="dt"/>
          </p:nvPr>
        </p:nvSpPr>
        <p:spPr>
          <a:xfrm>
            <a:off x="8001000" y="0"/>
            <a:ext cx="1143000" cy="365125"/>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320"/>
            <a:ext cx="7470648"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457200" y="1185528"/>
            <a:ext cx="3200400" cy="730250"/>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chemeClr val="accent1"/>
              </a:buClr>
              <a:buSzPts val="1800"/>
              <a:buFont typeface="Libre Franklin"/>
              <a:buNone/>
              <a:defRPr b="1" sz="1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a:off x="457200" y="214424"/>
            <a:ext cx="2743200" cy="914400"/>
          </a:xfrm>
          <a:prstGeom prst="rect">
            <a:avLst/>
          </a:prstGeom>
          <a:noFill/>
          <a:ln>
            <a:noFill/>
          </a:ln>
        </p:spPr>
        <p:txBody>
          <a:bodyPr anchorCtr="0" anchor="b" bIns="0" lIns="45700" spcFirstLastPara="1" rIns="45700" wrap="square" tIns="0">
            <a:noAutofit/>
          </a:bodyPr>
          <a:lstStyle>
            <a:lvl1pPr indent="-228600" lvl="0" marL="457200" algn="l">
              <a:spcBef>
                <a:spcPts val="280"/>
              </a:spcBef>
              <a:spcAft>
                <a:spcPts val="0"/>
              </a:spcAft>
              <a:buSzPts val="1120"/>
              <a:buNone/>
              <a:defRPr b="1"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10"/>
          <p:cNvSpPr txBox="1"/>
          <p:nvPr>
            <p:ph idx="2" type="body"/>
          </p:nvPr>
        </p:nvSpPr>
        <p:spPr>
          <a:xfrm>
            <a:off x="457200" y="1981200"/>
            <a:ext cx="7086600" cy="38100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b="1" sz="2800"/>
            </a:lvl1pPr>
            <a:lvl2pPr indent="-365760" lvl="1" marL="914400" algn="l">
              <a:spcBef>
                <a:spcPts val="480"/>
              </a:spcBef>
              <a:spcAft>
                <a:spcPts val="0"/>
              </a:spcAft>
              <a:buSzPts val="2160"/>
              <a:buChar char="⚫"/>
              <a:defRPr b="1" sz="2400"/>
            </a:lvl2pPr>
            <a:lvl3pPr indent="-347344" lvl="2" marL="1371600" algn="l">
              <a:spcBef>
                <a:spcPts val="440"/>
              </a:spcBef>
              <a:spcAft>
                <a:spcPts val="0"/>
              </a:spcAft>
              <a:buSzPts val="1870"/>
              <a:buChar char="○"/>
              <a:defRPr b="1" sz="2200"/>
            </a:lvl3pPr>
            <a:lvl4pPr indent="-342900" lvl="3" marL="1828800" algn="l">
              <a:spcBef>
                <a:spcPts val="400"/>
              </a:spcBef>
              <a:spcAft>
                <a:spcPts val="0"/>
              </a:spcAft>
              <a:buSzPts val="1800"/>
              <a:buChar char="⚫"/>
              <a:defRPr b="1" sz="2000"/>
            </a:lvl4pPr>
            <a:lvl5pPr indent="-355600" lvl="4" marL="2286000" algn="l">
              <a:spcBef>
                <a:spcPts val="400"/>
              </a:spcBef>
              <a:spcAft>
                <a:spcPts val="0"/>
              </a:spcAft>
              <a:buSzPts val="2000"/>
              <a:buChar char="-"/>
              <a:defRPr b="1"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10"/>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156575" y="6421438"/>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5410200"/>
            <a:ext cx="9144000" cy="1454150"/>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304800" y="152400"/>
            <a:ext cx="7620000" cy="9906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1pPr>
            <a:lvl2pPr lvl="1"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2pPr>
            <a:lvl3pPr lvl="2"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3pPr>
            <a:lvl4pPr lvl="3"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4pPr>
            <a:lvl5pPr lvl="4"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9pPr>
          </a:lstStyle>
          <a:p/>
        </p:txBody>
      </p:sp>
      <p:sp>
        <p:nvSpPr>
          <p:cNvPr id="12" name="Google Shape;12;p1"/>
          <p:cNvSpPr txBox="1"/>
          <p:nvPr>
            <p:ph idx="1" type="body"/>
          </p:nvPr>
        </p:nvSpPr>
        <p:spPr>
          <a:xfrm>
            <a:off x="304800" y="1371600"/>
            <a:ext cx="7620000" cy="46783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3" name="Google Shape;13;p1"/>
          <p:cNvSpPr txBox="1"/>
          <p:nvPr>
            <p:ph idx="10" type="dt"/>
          </p:nvPr>
        </p:nvSpPr>
        <p:spPr>
          <a:xfrm>
            <a:off x="457200" y="6421438"/>
            <a:ext cx="2133600" cy="365125"/>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b="1"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
          <p:cNvSpPr txBox="1"/>
          <p:nvPr>
            <p:ph idx="11" type="ftr"/>
          </p:nvPr>
        </p:nvSpPr>
        <p:spPr>
          <a:xfrm>
            <a:off x="3124200" y="6421438"/>
            <a:ext cx="2895600" cy="365125"/>
          </a:xfrm>
          <a:prstGeom prst="rect">
            <a:avLst/>
          </a:prstGeom>
          <a:noFill/>
          <a:ln>
            <a:noFill/>
          </a:ln>
        </p:spPr>
        <p:txBody>
          <a:bodyPr anchorCtr="0" anchor="b" bIns="0" lIns="0" spcFirstLastPara="1" rIns="0" wrap="square" tIns="45700">
            <a:noAutofit/>
          </a:bodyPr>
          <a:lstStyle>
            <a:lvl1pPr lvl="0" marR="0" rtl="0" algn="ctr">
              <a:spcBef>
                <a:spcPts val="0"/>
              </a:spcBef>
              <a:spcAft>
                <a:spcPts val="0"/>
              </a:spcAft>
              <a:buSzPts val="1400"/>
              <a:buNone/>
              <a:defRPr b="1"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1"/>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p:nvPr/>
        </p:nvSpPr>
        <p:spPr>
          <a:xfrm>
            <a:off x="0" y="0"/>
            <a:ext cx="9144000" cy="6858000"/>
          </a:xfrm>
          <a:prstGeom prst="rect">
            <a:avLst/>
          </a:prstGeom>
          <a:solidFill>
            <a:srgbClr val="2F71A2"/>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3200"/>
              <a:buFont typeface="Arial"/>
              <a:buNone/>
            </a:pPr>
            <a:r>
              <a:t/>
            </a:r>
            <a:endParaRPr b="0" i="1" sz="32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SzPts val="3200"/>
              <a:buFont typeface="Arial"/>
              <a:buNone/>
            </a:pPr>
            <a:r>
              <a:t/>
            </a:r>
            <a:endParaRPr b="0" i="1" sz="3200" u="none" cap="none" strike="noStrike">
              <a:solidFill>
                <a:schemeClr val="lt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lt1"/>
              </a:buClr>
              <a:buSzPts val="2400"/>
              <a:buFont typeface="Arial"/>
              <a:buNone/>
            </a:pPr>
            <a:r>
              <a:t/>
            </a:r>
            <a:endParaRPr b="0" i="1" sz="2400" u="none" cap="none" strike="noStrike">
              <a:solidFill>
                <a:schemeClr val="accent2"/>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FFFF00"/>
              </a:buClr>
              <a:buSzPts val="2400"/>
              <a:buFont typeface="Times New Roman"/>
              <a:buNone/>
            </a:pPr>
            <a:r>
              <a:rPr b="1" i="0" lang="en-IN" sz="2400" u="none" cap="none" strike="noStrike">
                <a:solidFill>
                  <a:srgbClr val="FFFF00"/>
                </a:solidFill>
                <a:latin typeface="Times New Roman"/>
                <a:ea typeface="Times New Roman"/>
                <a:cs typeface="Times New Roman"/>
                <a:sym typeface="Times New Roman"/>
              </a:rPr>
              <a:t>TITLE</a:t>
            </a:r>
            <a:r>
              <a:rPr b="0" i="0" lang="en-IN" sz="2400" u="none" cap="none" strike="noStrike">
                <a:solidFill>
                  <a:schemeClr val="accent2"/>
                </a:solidFill>
                <a:latin typeface="Times New Roman"/>
                <a:ea typeface="Times New Roman"/>
                <a:cs typeface="Times New Roman"/>
                <a:sym typeface="Times New Roman"/>
              </a:rPr>
              <a:t> :</a:t>
            </a:r>
            <a:r>
              <a:rPr b="0" i="0" lang="en-IN" sz="2400" u="none" cap="none" strike="noStrike">
                <a:solidFill>
                  <a:schemeClr val="accent2"/>
                </a:solidFill>
                <a:latin typeface="Arial"/>
                <a:ea typeface="Arial"/>
                <a:cs typeface="Arial"/>
                <a:sym typeface="Arial"/>
              </a:rPr>
              <a:t> </a:t>
            </a:r>
            <a:r>
              <a:rPr b="0" i="0" lang="en-IN" sz="2400" u="none" cap="none" strike="noStrike">
                <a:solidFill>
                  <a:srgbClr val="FFFF00"/>
                </a:solidFill>
                <a:latin typeface="Times New Roman"/>
                <a:ea typeface="Times New Roman"/>
                <a:cs typeface="Times New Roman"/>
                <a:sym typeface="Times New Roman"/>
              </a:rPr>
              <a:t>TEXT ENCRYPTION AT CLIENT'S END</a:t>
            </a:r>
            <a:endParaRPr b="0" i="0" sz="2400" u="none" cap="none" strike="noStrike">
              <a:solidFill>
                <a:srgbClr val="FFFF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lt1"/>
              </a:buClr>
              <a:buSzPts val="2400"/>
              <a:buFont typeface="Times New Roman"/>
              <a:buNone/>
            </a:pPr>
            <a:r>
              <a:rPr b="0" i="0" lang="en-IN" sz="2400" u="none" cap="none" strike="noStrike">
                <a:solidFill>
                  <a:schemeClr val="lt1"/>
                </a:solidFill>
                <a:latin typeface="Times New Roman"/>
                <a:ea typeface="Times New Roman"/>
                <a:cs typeface="Times New Roman"/>
                <a:sym typeface="Times New Roman"/>
              </a:rPr>
              <a:t>     SUPERVISOR :</a:t>
            </a:r>
            <a:endParaRPr b="0" i="0" sz="2400" u="none" cap="none" strike="noStrike">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3200"/>
              <a:buFont typeface="Arial"/>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103" name="Google Shape;103;p15"/>
          <p:cNvSpPr txBox="1"/>
          <p:nvPr/>
        </p:nvSpPr>
        <p:spPr>
          <a:xfrm>
            <a:off x="1028699" y="229409"/>
            <a:ext cx="708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Times New Roman"/>
              <a:buNone/>
            </a:pPr>
            <a:r>
              <a:rPr b="1" i="0" lang="en-IN" sz="3200" u="none" cap="none" strike="noStrike">
                <a:solidFill>
                  <a:schemeClr val="lt1"/>
                </a:solidFill>
                <a:latin typeface="Times New Roman"/>
                <a:ea typeface="Times New Roman"/>
                <a:cs typeface="Times New Roman"/>
                <a:sym typeface="Times New Roman"/>
              </a:rPr>
              <a:t>PROJECT</a:t>
            </a:r>
            <a:endParaRPr b="0" i="0" sz="1800" u="none" cap="none" strike="noStrike">
              <a:solidFill>
                <a:schemeClr val="lt1"/>
              </a:solidFill>
              <a:latin typeface="Arial"/>
              <a:ea typeface="Arial"/>
              <a:cs typeface="Arial"/>
              <a:sym typeface="Arial"/>
            </a:endParaRPr>
          </a:p>
        </p:txBody>
      </p:sp>
      <p:graphicFrame>
        <p:nvGraphicFramePr>
          <p:cNvPr id="104" name="Google Shape;104;p15"/>
          <p:cNvGraphicFramePr/>
          <p:nvPr/>
        </p:nvGraphicFramePr>
        <p:xfrm>
          <a:off x="389287" y="3529781"/>
          <a:ext cx="3000000" cy="3000000"/>
        </p:xfrm>
        <a:graphic>
          <a:graphicData uri="http://schemas.openxmlformats.org/drawingml/2006/table">
            <a:tbl>
              <a:tblPr bandRow="1" firstRow="1">
                <a:noFill/>
                <a:tableStyleId>{E1F55FF1-A5A3-4E66-AE93-8A29903526AC}</a:tableStyleId>
              </a:tblPr>
              <a:tblGrid>
                <a:gridCol w="777000"/>
                <a:gridCol w="4079375"/>
                <a:gridCol w="1755200"/>
                <a:gridCol w="1911150"/>
              </a:tblGrid>
              <a:tr h="887350">
                <a:tc>
                  <a:txBody>
                    <a:bodyPr/>
                    <a:lstStyle/>
                    <a:p>
                      <a:pPr indent="0" lvl="0" marL="0" marR="0" rtl="0" algn="ctr">
                        <a:lnSpc>
                          <a:spcPct val="100000"/>
                        </a:lnSpc>
                        <a:spcBef>
                          <a:spcPts val="0"/>
                        </a:spcBef>
                        <a:spcAft>
                          <a:spcPts val="0"/>
                        </a:spcAft>
                        <a:buClr>
                          <a:schemeClr val="lt1"/>
                        </a:buClr>
                        <a:buSzPts val="2000"/>
                        <a:buFont typeface="Arial"/>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000"/>
                        <a:buFont typeface="Times New Roman"/>
                        <a:buNone/>
                      </a:pPr>
                      <a:r>
                        <a:rPr lang="en-IN" sz="2000" u="none" cap="none" strike="noStrike">
                          <a:solidFill>
                            <a:schemeClr val="lt1"/>
                          </a:solidFill>
                          <a:latin typeface="Times New Roman"/>
                          <a:ea typeface="Times New Roman"/>
                          <a:cs typeface="Times New Roman"/>
                          <a:sym typeface="Times New Roman"/>
                        </a:rPr>
                        <a:t>S.NO</a:t>
                      </a:r>
                      <a:endParaRPr i="1" sz="2000" u="none" cap="none" strike="noStrike">
                        <a:solidFill>
                          <a:schemeClr val="lt1"/>
                        </a:solidFill>
                        <a:latin typeface="Times New Roman"/>
                        <a:ea typeface="Times New Roman"/>
                        <a:cs typeface="Times New Roman"/>
                        <a:sym typeface="Times New Roman"/>
                      </a:endParaRPr>
                    </a:p>
                  </a:txBody>
                  <a:tcPr marT="45725" marB="45725" marR="91450" marL="91450">
                    <a:solidFill>
                      <a:srgbClr val="000000"/>
                    </a:solidFill>
                  </a:tcPr>
                </a:tc>
                <a:tc>
                  <a:txBody>
                    <a:bodyPr/>
                    <a:lstStyle/>
                    <a:p>
                      <a:pPr indent="0" lvl="0" marL="0" marR="0" rtl="0" algn="l">
                        <a:lnSpc>
                          <a:spcPct val="100000"/>
                        </a:lnSpc>
                        <a:spcBef>
                          <a:spcPts val="0"/>
                        </a:spcBef>
                        <a:spcAft>
                          <a:spcPts val="0"/>
                        </a:spcAft>
                        <a:buClr>
                          <a:schemeClr val="lt1"/>
                        </a:buClr>
                        <a:buSzPts val="2000"/>
                        <a:buFont typeface="Arial"/>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000"/>
                        <a:buFont typeface="Times New Roman"/>
                        <a:buNone/>
                      </a:pPr>
                      <a:r>
                        <a:rPr lang="en-IN" sz="2000" u="none" cap="none" strike="noStrike">
                          <a:solidFill>
                            <a:schemeClr val="lt1"/>
                          </a:solidFill>
                          <a:latin typeface="Times New Roman"/>
                          <a:ea typeface="Times New Roman"/>
                          <a:cs typeface="Times New Roman"/>
                          <a:sym typeface="Times New Roman"/>
                        </a:rPr>
                        <a:t>Name </a:t>
                      </a:r>
                      <a:endParaRPr i="1" sz="2000" u="none" cap="none" strike="noStrike">
                        <a:solidFill>
                          <a:schemeClr val="lt1"/>
                        </a:solidFill>
                        <a:latin typeface="Times New Roman"/>
                        <a:ea typeface="Times New Roman"/>
                        <a:cs typeface="Times New Roman"/>
                        <a:sym typeface="Times New Roman"/>
                      </a:endParaRPr>
                    </a:p>
                  </a:txBody>
                  <a:tcPr marT="45725" marB="45725" marR="91450" marL="91450">
                    <a:solidFill>
                      <a:srgbClr val="000000"/>
                    </a:solidFill>
                  </a:tcPr>
                </a:tc>
                <a:tc>
                  <a:txBody>
                    <a:bodyPr/>
                    <a:lstStyle/>
                    <a:p>
                      <a:pPr indent="0" lvl="0" marL="0" marR="0" rtl="0" algn="ctr">
                        <a:lnSpc>
                          <a:spcPct val="100000"/>
                        </a:lnSpc>
                        <a:spcBef>
                          <a:spcPts val="0"/>
                        </a:spcBef>
                        <a:spcAft>
                          <a:spcPts val="0"/>
                        </a:spcAft>
                        <a:buClr>
                          <a:schemeClr val="lt1"/>
                        </a:buClr>
                        <a:buSzPts val="2000"/>
                        <a:buFont typeface="Arial"/>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000"/>
                        <a:buFont typeface="Times New Roman"/>
                        <a:buNone/>
                      </a:pPr>
                      <a:r>
                        <a:rPr lang="en-IN" sz="2000" u="none" cap="none" strike="noStrike">
                          <a:solidFill>
                            <a:schemeClr val="lt1"/>
                          </a:solidFill>
                          <a:latin typeface="Times New Roman"/>
                          <a:ea typeface="Times New Roman"/>
                          <a:cs typeface="Times New Roman"/>
                          <a:sym typeface="Times New Roman"/>
                        </a:rPr>
                        <a:t>Roll No.</a:t>
                      </a:r>
                      <a:r>
                        <a:rPr lang="en-IN" sz="2000" u="none" cap="none" strike="noStrike">
                          <a:latin typeface="Times New Roman"/>
                          <a:ea typeface="Times New Roman"/>
                          <a:cs typeface="Times New Roman"/>
                          <a:sym typeface="Times New Roman"/>
                        </a:rPr>
                        <a:t> </a:t>
                      </a:r>
                      <a:endParaRPr i="1" sz="2000" u="none" cap="none" strike="noStrike">
                        <a:latin typeface="Times New Roman"/>
                        <a:ea typeface="Times New Roman"/>
                        <a:cs typeface="Times New Roman"/>
                        <a:sym typeface="Times New Roman"/>
                      </a:endParaRPr>
                    </a:p>
                  </a:txBody>
                  <a:tcPr marT="45725" marB="45725" marR="91450" marL="91450">
                    <a:solidFill>
                      <a:srgbClr val="000000"/>
                    </a:solidFill>
                  </a:tcPr>
                </a:tc>
                <a:tc>
                  <a:txBody>
                    <a:bodyPr/>
                    <a:lstStyle/>
                    <a:p>
                      <a:pPr indent="0" lvl="0" marL="0" marR="0" rtl="0" algn="ctr">
                        <a:lnSpc>
                          <a:spcPct val="100000"/>
                        </a:lnSpc>
                        <a:spcBef>
                          <a:spcPts val="0"/>
                        </a:spcBef>
                        <a:spcAft>
                          <a:spcPts val="0"/>
                        </a:spcAft>
                        <a:buClr>
                          <a:schemeClr val="lt1"/>
                        </a:buClr>
                        <a:buSzPts val="2000"/>
                        <a:buFont typeface="Arial"/>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000"/>
                        <a:buFont typeface="Times New Roman"/>
                        <a:buNone/>
                      </a:pPr>
                      <a:r>
                        <a:rPr b="1" lang="en-IN" sz="2000" u="none" cap="none" strike="noStrike">
                          <a:solidFill>
                            <a:schemeClr val="lt1"/>
                          </a:solidFill>
                          <a:latin typeface="Times New Roman"/>
                          <a:ea typeface="Times New Roman"/>
                          <a:cs typeface="Times New Roman"/>
                          <a:sym typeface="Times New Roman"/>
                        </a:rPr>
                        <a:t>Branch</a:t>
                      </a:r>
                      <a:r>
                        <a:rPr lang="en-IN" sz="2000" u="none" cap="none" strike="noStrike">
                          <a:solidFill>
                            <a:schemeClr val="lt1"/>
                          </a:solidFill>
                          <a:latin typeface="Times New Roman"/>
                          <a:ea typeface="Times New Roman"/>
                          <a:cs typeface="Times New Roman"/>
                          <a:sym typeface="Times New Roman"/>
                        </a:rPr>
                        <a:t> &amp; Section </a:t>
                      </a:r>
                      <a:endParaRPr i="1" sz="2000" u="none" cap="none" strike="noStrike">
                        <a:solidFill>
                          <a:schemeClr val="lt1"/>
                        </a:solidFill>
                        <a:latin typeface="Times New Roman"/>
                        <a:ea typeface="Times New Roman"/>
                        <a:cs typeface="Times New Roman"/>
                        <a:sym typeface="Times New Roman"/>
                      </a:endParaRPr>
                    </a:p>
                  </a:txBody>
                  <a:tcPr marT="45725" marB="45725" marR="91450" marL="91450">
                    <a:solidFill>
                      <a:srgbClr val="000000"/>
                    </a:solidFill>
                  </a:tcPr>
                </a:tc>
              </a:tr>
              <a:tr h="619525">
                <a:tc>
                  <a:txBody>
                    <a:bodyPr/>
                    <a:lstStyle/>
                    <a:p>
                      <a:pPr indent="0" lvl="0" marL="0" marR="0" rtl="0" algn="ctr">
                        <a:lnSpc>
                          <a:spcPct val="100000"/>
                        </a:lnSpc>
                        <a:spcBef>
                          <a:spcPts val="0"/>
                        </a:spcBef>
                        <a:spcAft>
                          <a:spcPts val="0"/>
                        </a:spcAft>
                        <a:buClr>
                          <a:schemeClr val="lt1"/>
                        </a:buClr>
                        <a:buSzPts val="1800"/>
                        <a:buFont typeface="Times New Roman"/>
                        <a:buNone/>
                      </a:pPr>
                      <a:r>
                        <a:rPr lang="en-IN" sz="1800" u="none" cap="none" strike="noStrike">
                          <a:latin typeface="Times New Roman"/>
                          <a:ea typeface="Times New Roman"/>
                          <a:cs typeface="Times New Roman"/>
                          <a:sym typeface="Times New Roman"/>
                        </a:rPr>
                        <a:t>1.</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lt1"/>
                        </a:buClr>
                        <a:buSzPts val="1800"/>
                        <a:buFont typeface="Times New Roman"/>
                        <a:buNone/>
                      </a:pPr>
                      <a:r>
                        <a:rPr lang="en-IN" sz="1800">
                          <a:latin typeface="Times New Roman"/>
                          <a:ea typeface="Times New Roman"/>
                          <a:cs typeface="Times New Roman"/>
                          <a:sym typeface="Times New Roman"/>
                        </a:rPr>
                        <a:t>MOGALI SAI VISHAL</a:t>
                      </a:r>
                      <a:endParaRPr i="1"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Times New Roman"/>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imes New Roman"/>
                        <a:buNone/>
                      </a:pPr>
                      <a:r>
                        <a:rPr lang="en-IN" sz="1800" u="none" cap="none" strike="noStrike">
                          <a:latin typeface="Times New Roman"/>
                          <a:ea typeface="Times New Roman"/>
                          <a:cs typeface="Times New Roman"/>
                          <a:sym typeface="Times New Roman"/>
                        </a:rPr>
                        <a:t>20951A05</a:t>
                      </a:r>
                      <a:r>
                        <a:rPr lang="en-IN" sz="1800">
                          <a:latin typeface="Times New Roman"/>
                          <a:ea typeface="Times New Roman"/>
                          <a:cs typeface="Times New Roman"/>
                          <a:sym typeface="Times New Roman"/>
                        </a:rPr>
                        <a:t>F8</a:t>
                      </a:r>
                      <a:endParaRPr i="1"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Arial"/>
                        <a:buNone/>
                      </a:pPr>
                      <a:r>
                        <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Times New Roman"/>
                        <a:buNone/>
                      </a:pPr>
                      <a:r>
                        <a:rPr lang="en-IN" sz="1800" u="none" cap="none" strike="noStrike">
                          <a:latin typeface="Times New Roman"/>
                          <a:ea typeface="Times New Roman"/>
                          <a:cs typeface="Times New Roman"/>
                          <a:sym typeface="Times New Roman"/>
                        </a:rPr>
                        <a:t>CSE-B</a:t>
                      </a:r>
                      <a:endParaRPr i="1" sz="1800" u="none" cap="none" strike="noStrike">
                        <a:latin typeface="Times New Roman"/>
                        <a:ea typeface="Times New Roman"/>
                        <a:cs typeface="Times New Roman"/>
                        <a:sym typeface="Times New Roman"/>
                      </a:endParaRPr>
                    </a:p>
                  </a:txBody>
                  <a:tcPr marT="45725" marB="45725" marR="91450" marL="91450"/>
                </a:tc>
              </a:tr>
              <a:tr h="619525">
                <a:tc>
                  <a:txBody>
                    <a:bodyPr/>
                    <a:lstStyle/>
                    <a:p>
                      <a:pPr indent="0" lvl="0" marL="0" marR="0" rtl="0" algn="ctr">
                        <a:lnSpc>
                          <a:spcPct val="100000"/>
                        </a:lnSpc>
                        <a:spcBef>
                          <a:spcPts val="0"/>
                        </a:spcBef>
                        <a:spcAft>
                          <a:spcPts val="0"/>
                        </a:spcAft>
                        <a:buClr>
                          <a:schemeClr val="lt1"/>
                        </a:buClr>
                        <a:buSzPts val="1800"/>
                        <a:buFont typeface="Times New Roman"/>
                        <a:buNone/>
                      </a:pPr>
                      <a:r>
                        <a:rPr lang="en-IN" sz="1800" u="none" cap="none" strike="noStrike">
                          <a:latin typeface="Times New Roman"/>
                          <a:ea typeface="Times New Roman"/>
                          <a:cs typeface="Times New Roman"/>
                          <a:sym typeface="Times New Roman"/>
                        </a:rPr>
                        <a:t>2.</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imes New Roman"/>
                        <a:buNone/>
                      </a:pPr>
                      <a:r>
                        <a:rPr lang="en-IN" sz="1800">
                          <a:latin typeface="Times New Roman"/>
                          <a:ea typeface="Times New Roman"/>
                          <a:cs typeface="Times New Roman"/>
                          <a:sym typeface="Times New Roman"/>
                        </a:rPr>
                        <a:t>GANTOLA UDAY</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imes New Roman"/>
                        <a:buNone/>
                      </a:pPr>
                      <a:r>
                        <a:rPr lang="en-IN" sz="1800" u="none" cap="none" strike="noStrike">
                          <a:latin typeface="Times New Roman"/>
                          <a:ea typeface="Times New Roman"/>
                          <a:cs typeface="Times New Roman"/>
                          <a:sym typeface="Times New Roman"/>
                        </a:rPr>
                        <a:t>20951A05</a:t>
                      </a:r>
                      <a:r>
                        <a:rPr lang="en-IN" sz="1800">
                          <a:latin typeface="Times New Roman"/>
                          <a:ea typeface="Times New Roman"/>
                          <a:cs typeface="Times New Roman"/>
                          <a:sym typeface="Times New Roman"/>
                        </a:rPr>
                        <a:t>M7</a:t>
                      </a:r>
                      <a:endParaRPr i="1"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Arial"/>
                        <a:buNone/>
                      </a:pPr>
                      <a:r>
                        <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Times New Roman"/>
                        <a:buNone/>
                      </a:pPr>
                      <a:r>
                        <a:rPr lang="en-IN" sz="1800" u="none" cap="none" strike="noStrike">
                          <a:latin typeface="Times New Roman"/>
                          <a:ea typeface="Times New Roman"/>
                          <a:cs typeface="Times New Roman"/>
                          <a:sym typeface="Times New Roman"/>
                        </a:rPr>
                        <a:t>CSE-B</a:t>
                      </a:r>
                      <a:endParaRPr sz="1800" u="none" cap="none" strike="noStrike"/>
                    </a:p>
                    <a:p>
                      <a:pPr indent="0" lvl="0" marL="0" marR="0" rtl="0" algn="ctr">
                        <a:lnSpc>
                          <a:spcPct val="100000"/>
                        </a:lnSpc>
                        <a:spcBef>
                          <a:spcPts val="0"/>
                        </a:spcBef>
                        <a:spcAft>
                          <a:spcPts val="0"/>
                        </a:spcAft>
                        <a:buClr>
                          <a:schemeClr val="lt1"/>
                        </a:buClr>
                        <a:buSzPts val="1800"/>
                        <a:buFont typeface="Arial"/>
                        <a:buNone/>
                      </a:pPr>
                      <a:r>
                        <a:t/>
                      </a:r>
                      <a:endParaRPr i="1" sz="1800" u="none" cap="none" strike="noStrike">
                        <a:latin typeface="Times New Roman"/>
                        <a:ea typeface="Times New Roman"/>
                        <a:cs typeface="Times New Roman"/>
                        <a:sym typeface="Times New Roman"/>
                      </a:endParaRPr>
                    </a:p>
                  </a:txBody>
                  <a:tcPr marT="45725" marB="45725" marR="91450" marL="91450"/>
                </a:tc>
              </a:tr>
              <a:tr h="619525">
                <a:tc>
                  <a:txBody>
                    <a:bodyPr/>
                    <a:lstStyle/>
                    <a:p>
                      <a:pPr indent="0" lvl="0" marL="0" marR="0" rtl="0" algn="ctr">
                        <a:lnSpc>
                          <a:spcPct val="100000"/>
                        </a:lnSpc>
                        <a:spcBef>
                          <a:spcPts val="0"/>
                        </a:spcBef>
                        <a:spcAft>
                          <a:spcPts val="0"/>
                        </a:spcAft>
                        <a:buClr>
                          <a:schemeClr val="lt1"/>
                        </a:buClr>
                        <a:buSzPts val="1800"/>
                        <a:buFont typeface="Times New Roman"/>
                        <a:buNone/>
                      </a:pPr>
                      <a:r>
                        <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imes New Roman"/>
                        <a:buNone/>
                      </a:pPr>
                      <a:r>
                        <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Arial"/>
                        <a:buNone/>
                      </a:pPr>
                      <a:r>
                        <a:t/>
                      </a:r>
                      <a:endParaRPr i="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Times New Roman"/>
                        <a:buNone/>
                      </a:pPr>
                      <a:r>
                        <a:t/>
                      </a:r>
                      <a:endParaRPr i="1" sz="18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05" name="Google Shape;105;p15"/>
          <p:cNvSpPr txBox="1"/>
          <p:nvPr/>
        </p:nvSpPr>
        <p:spPr>
          <a:xfrm>
            <a:off x="1397585" y="1043593"/>
            <a:ext cx="6634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800"/>
              <a:buFont typeface="Times New Roman"/>
              <a:buNone/>
            </a:pPr>
            <a:r>
              <a:rPr b="1" i="0" lang="en-IN" sz="1800" u="none" cap="none" strike="noStrike">
                <a:solidFill>
                  <a:srgbClr val="000000"/>
                </a:solidFill>
                <a:latin typeface="Times New Roman"/>
                <a:ea typeface="Times New Roman"/>
                <a:cs typeface="Times New Roman"/>
                <a:sym typeface="Times New Roman"/>
              </a:rPr>
              <a:t>     </a:t>
            </a:r>
            <a:r>
              <a:rPr b="1" i="0" lang="en-IN" sz="1800" u="none" cap="none" strike="noStrike">
                <a:solidFill>
                  <a:schemeClr val="lt1"/>
                </a:solidFill>
                <a:latin typeface="Times New Roman"/>
                <a:ea typeface="Times New Roman"/>
                <a:cs typeface="Times New Roman"/>
                <a:sym typeface="Times New Roman"/>
              </a:rPr>
              <a:t>BRANCH :  COMPUTER SCIENCE AND ENGINEERING</a:t>
            </a:r>
            <a:endParaRPr b="1" i="0" sz="1800" u="none" cap="none" strike="noStrike">
              <a:solidFill>
                <a:schemeClr val="lt1"/>
              </a:solidFill>
              <a:latin typeface="Arial"/>
              <a:ea typeface="Arial"/>
              <a:cs typeface="Arial"/>
              <a:sym typeface="Arial"/>
            </a:endParaRPr>
          </a:p>
        </p:txBody>
      </p:sp>
      <p:pic>
        <p:nvPicPr>
          <p:cNvPr id="106" name="Google Shape;106;p15"/>
          <p:cNvPicPr preferRelativeResize="0"/>
          <p:nvPr/>
        </p:nvPicPr>
        <p:blipFill rotWithShape="1">
          <a:blip r:embed="rId3">
            <a:alphaModFix/>
          </a:blip>
          <a:srcRect b="0" l="6515" r="0" t="0"/>
          <a:stretch/>
        </p:blipFill>
        <p:spPr>
          <a:xfrm>
            <a:off x="0" y="0"/>
            <a:ext cx="1359216" cy="14287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Conclusion </a:t>
            </a:r>
            <a:endParaRPr/>
          </a:p>
        </p:txBody>
      </p:sp>
      <p:sp>
        <p:nvSpPr>
          <p:cNvPr id="187" name="Google Shape;187;p24"/>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pic>
        <p:nvPicPr>
          <p:cNvPr id="188" name="Google Shape;188;p24"/>
          <p:cNvPicPr preferRelativeResize="0"/>
          <p:nvPr/>
        </p:nvPicPr>
        <p:blipFill rotWithShape="1">
          <a:blip r:embed="rId3">
            <a:alphaModFix/>
          </a:blip>
          <a:srcRect b="0" l="6515" r="0" t="0"/>
          <a:stretch/>
        </p:blipFill>
        <p:spPr>
          <a:xfrm>
            <a:off x="8312285" y="24271"/>
            <a:ext cx="831715" cy="874254"/>
          </a:xfrm>
          <a:prstGeom prst="rect">
            <a:avLst/>
          </a:prstGeom>
          <a:noFill/>
          <a:ln>
            <a:noFill/>
          </a:ln>
        </p:spPr>
      </p:pic>
      <p:sp>
        <p:nvSpPr>
          <p:cNvPr id="189" name="Google Shape;189;p24"/>
          <p:cNvSpPr txBox="1"/>
          <p:nvPr/>
        </p:nvSpPr>
        <p:spPr>
          <a:xfrm>
            <a:off x="243575" y="1422900"/>
            <a:ext cx="8312400" cy="4202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sz="1800">
                <a:solidFill>
                  <a:schemeClr val="dk1"/>
                </a:solidFill>
                <a:highlight>
                  <a:schemeClr val="lt1"/>
                </a:highlight>
                <a:latin typeface="Times New Roman"/>
                <a:ea typeface="Times New Roman"/>
                <a:cs typeface="Times New Roman"/>
                <a:sym typeface="Times New Roman"/>
              </a:rPr>
              <a:t>In conclusion, text encryption is an important tool for protecting sensitive information from unauthorized access and ensuring that it remains confidential and secure. </a:t>
            </a:r>
            <a:endParaRPr sz="1800">
              <a:solidFill>
                <a:schemeClr val="dk1"/>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IN" sz="1800">
                <a:solidFill>
                  <a:schemeClr val="dk1"/>
                </a:solidFill>
                <a:highlight>
                  <a:schemeClr val="lt1"/>
                </a:highlight>
                <a:latin typeface="Times New Roman"/>
                <a:ea typeface="Times New Roman"/>
                <a:cs typeface="Times New Roman"/>
                <a:sym typeface="Times New Roman"/>
              </a:rPr>
              <a:t>By using encryption algorithms like AES, organizations and individuals can prevent data breaches, comply with legal and regulatory requirements, and build trust between parties. </a:t>
            </a:r>
            <a:endParaRPr sz="1800">
              <a:solidFill>
                <a:schemeClr val="dk1"/>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IN" sz="1800">
                <a:solidFill>
                  <a:schemeClr val="dk1"/>
                </a:solidFill>
                <a:highlight>
                  <a:schemeClr val="lt1"/>
                </a:highlight>
                <a:latin typeface="Times New Roman"/>
                <a:ea typeface="Times New Roman"/>
                <a:cs typeface="Times New Roman"/>
                <a:sym typeface="Times New Roman"/>
              </a:rPr>
              <a:t>While implementing text encryption requires careful planning and execution, the benefits of doing so are significant and can provide peace of mind knowing that sensitive information is protected from prying eyes.</a:t>
            </a: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p:nvPr/>
        </p:nvSpPr>
        <p:spPr>
          <a:xfrm>
            <a:off x="0" y="0"/>
            <a:ext cx="9144000" cy="914400"/>
          </a:xfrm>
          <a:prstGeom prst="rect">
            <a:avLst/>
          </a:prstGeom>
          <a:solidFill>
            <a:srgbClr val="2F71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descr="http://www.hiltonheadislandbuilder.com/wp-content/uploads/2012/12/thank-you-card.jpg" id="195" name="Google Shape;195;p25"/>
          <p:cNvPicPr preferRelativeResize="0"/>
          <p:nvPr/>
        </p:nvPicPr>
        <p:blipFill rotWithShape="1">
          <a:blip r:embed="rId3">
            <a:alphaModFix/>
          </a:blip>
          <a:srcRect b="0" l="0" r="0" t="0"/>
          <a:stretch/>
        </p:blipFill>
        <p:spPr>
          <a:xfrm>
            <a:off x="0" y="914400"/>
            <a:ext cx="9144000" cy="5943600"/>
          </a:xfrm>
          <a:prstGeom prst="rect">
            <a:avLst/>
          </a:prstGeom>
          <a:noFill/>
          <a:ln>
            <a:noFill/>
          </a:ln>
        </p:spPr>
      </p:pic>
      <p:sp>
        <p:nvSpPr>
          <p:cNvPr id="196" name="Google Shape;196;p25"/>
          <p:cNvSpPr txBox="1"/>
          <p:nvPr>
            <p:ph idx="12" type="sldNum"/>
          </p:nvPr>
        </p:nvSpPr>
        <p:spPr>
          <a:xfrm>
            <a:off x="8153400" y="6421438"/>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IN"/>
              <a:t>‹#›</a:t>
            </a:fld>
            <a:endParaRPr/>
          </a:p>
        </p:txBody>
      </p:sp>
      <p:pic>
        <p:nvPicPr>
          <p:cNvPr id="197" name="Google Shape;197;p25"/>
          <p:cNvPicPr preferRelativeResize="0"/>
          <p:nvPr/>
        </p:nvPicPr>
        <p:blipFill rotWithShape="1">
          <a:blip r:embed="rId4">
            <a:alphaModFix/>
          </a:blip>
          <a:srcRect b="0" l="6520" r="0" t="0"/>
          <a:stretch/>
        </p:blipFill>
        <p:spPr>
          <a:xfrm>
            <a:off x="8312285" y="-31292"/>
            <a:ext cx="831715" cy="9456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Outline</a:t>
            </a:r>
            <a:endParaRPr/>
          </a:p>
        </p:txBody>
      </p:sp>
      <p:sp>
        <p:nvSpPr>
          <p:cNvPr id="112" name="Google Shape;112;p16"/>
          <p:cNvSpPr txBox="1"/>
          <p:nvPr>
            <p:ph idx="1" type="body"/>
          </p:nvPr>
        </p:nvSpPr>
        <p:spPr>
          <a:xfrm>
            <a:off x="228600" y="1361045"/>
            <a:ext cx="8686800" cy="49530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b="0" i="0" sz="1800">
              <a:solidFill>
                <a:srgbClr val="000000"/>
              </a:solidFill>
              <a:latin typeface="Times New Roman"/>
              <a:ea typeface="Times New Roman"/>
              <a:cs typeface="Times New Roman"/>
              <a:sym typeface="Times New Roman"/>
            </a:endParaRPr>
          </a:p>
          <a:p>
            <a:pPr indent="-342900" lvl="0" marL="457200" rtl="0" algn="just">
              <a:spcBef>
                <a:spcPts val="36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Highlights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Abstract</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Problem Performance</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Methodology</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Working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Conclusion</a:t>
            </a:r>
            <a:endParaRPr sz="1800">
              <a:solidFill>
                <a:schemeClr val="dk1"/>
              </a:solidFill>
              <a:latin typeface="Times New Roman"/>
              <a:ea typeface="Times New Roman"/>
              <a:cs typeface="Times New Roman"/>
              <a:sym typeface="Times New Roman"/>
            </a:endParaRPr>
          </a:p>
        </p:txBody>
      </p:sp>
      <p:sp>
        <p:nvSpPr>
          <p:cNvPr id="113" name="Google Shape;113;p16"/>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sp>
        <p:nvSpPr>
          <p:cNvPr id="114" name="Google Shape;114;p16"/>
          <p:cNvSpPr/>
          <p:nvPr/>
        </p:nvSpPr>
        <p:spPr>
          <a:xfrm>
            <a:off x="0" y="203469"/>
            <a:ext cx="89154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t/>
            </a:r>
            <a:endParaRPr b="1" i="0" sz="2800" u="none" cap="none" strike="noStrike">
              <a:solidFill>
                <a:srgbClr val="FFFF00"/>
              </a:solidFill>
              <a:latin typeface="Calibri"/>
              <a:ea typeface="Calibri"/>
              <a:cs typeface="Calibri"/>
              <a:sym typeface="Calibri"/>
            </a:endParaRPr>
          </a:p>
          <a:p>
            <a:pPr indent="0" lvl="0" marL="0" marR="0" rtl="0" algn="l">
              <a:spcBef>
                <a:spcPts val="0"/>
              </a:spcBef>
              <a:spcAft>
                <a:spcPts val="0"/>
              </a:spcAft>
              <a:buClr>
                <a:schemeClr val="lt1"/>
              </a:buClr>
              <a:buSzPts val="2800"/>
              <a:buFont typeface="Arial"/>
              <a:buNone/>
            </a:pPr>
            <a:r>
              <a:t/>
            </a:r>
            <a:endParaRPr b="1" i="0" sz="2800" u="none" cap="none" strike="noStrike">
              <a:solidFill>
                <a:srgbClr val="FF0000"/>
              </a:solidFill>
              <a:latin typeface="Calibri"/>
              <a:ea typeface="Calibri"/>
              <a:cs typeface="Calibri"/>
              <a:sym typeface="Calibri"/>
            </a:endParaRPr>
          </a:p>
        </p:txBody>
      </p:sp>
      <p:pic>
        <p:nvPicPr>
          <p:cNvPr id="115" name="Google Shape;115;p16"/>
          <p:cNvPicPr preferRelativeResize="0"/>
          <p:nvPr/>
        </p:nvPicPr>
        <p:blipFill rotWithShape="1">
          <a:blip r:embed="rId3">
            <a:alphaModFix/>
          </a:blip>
          <a:srcRect b="0" l="6515" r="0" t="0"/>
          <a:stretch/>
        </p:blipFill>
        <p:spPr>
          <a:xfrm>
            <a:off x="8312284" y="-10391"/>
            <a:ext cx="831715" cy="8742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0" y="0"/>
            <a:ext cx="9144000" cy="8742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Highlights </a:t>
            </a:r>
            <a:endParaRPr sz="2800">
              <a:latin typeface="Times New Roman"/>
              <a:ea typeface="Times New Roman"/>
              <a:cs typeface="Times New Roman"/>
              <a:sym typeface="Times New Roman"/>
            </a:endParaRPr>
          </a:p>
        </p:txBody>
      </p:sp>
      <p:sp>
        <p:nvSpPr>
          <p:cNvPr id="121" name="Google Shape;121;p17"/>
          <p:cNvSpPr txBox="1"/>
          <p:nvPr>
            <p:ph idx="1" type="body"/>
          </p:nvPr>
        </p:nvSpPr>
        <p:spPr>
          <a:xfrm>
            <a:off x="228600" y="1371600"/>
            <a:ext cx="8610600" cy="4678500"/>
          </a:xfrm>
          <a:prstGeom prst="rect">
            <a:avLst/>
          </a:prstGeom>
          <a:noFill/>
          <a:ln>
            <a:noFill/>
          </a:ln>
        </p:spPr>
        <p:txBody>
          <a:bodyPr anchorCtr="0" anchor="t" bIns="45700" lIns="91425" spcFirstLastPara="1" rIns="91425" wrap="square" tIns="45700">
            <a:noAutofit/>
          </a:bodyPr>
          <a:lstStyle/>
          <a:p>
            <a:pPr indent="0" lvl="0" marL="419100" rtl="0" algn="just">
              <a:lnSpc>
                <a:spcPct val="150000"/>
              </a:lnSpc>
              <a:spcBef>
                <a:spcPts val="360"/>
              </a:spcBef>
              <a:spcAft>
                <a:spcPts val="0"/>
              </a:spcAft>
              <a:buSzPts val="1440"/>
              <a:buNone/>
            </a:pPr>
            <a:r>
              <a:rPr b="0" lang="en-IN" sz="1800">
                <a:solidFill>
                  <a:schemeClr val="dk1"/>
                </a:solidFill>
                <a:highlight>
                  <a:schemeClr val="lt1"/>
                </a:highlight>
                <a:latin typeface="Times New Roman"/>
                <a:ea typeface="Times New Roman"/>
                <a:cs typeface="Times New Roman"/>
                <a:sym typeface="Times New Roman"/>
              </a:rPr>
              <a:t>Our’s is front-end application for text encryption that would allow users to input text that they want to encrypt, and then display the encrypted text. </a:t>
            </a:r>
            <a:endParaRPr b="0" sz="1800">
              <a:solidFill>
                <a:schemeClr val="dk1"/>
              </a:solidFill>
              <a:highlight>
                <a:schemeClr val="lt1"/>
              </a:highlight>
              <a:latin typeface="Times New Roman"/>
              <a:ea typeface="Times New Roman"/>
              <a:cs typeface="Times New Roman"/>
              <a:sym typeface="Times New Roman"/>
            </a:endParaRPr>
          </a:p>
          <a:p>
            <a:pPr indent="0" lvl="0" marL="419100" rtl="0" algn="just">
              <a:lnSpc>
                <a:spcPct val="150000"/>
              </a:lnSpc>
              <a:spcBef>
                <a:spcPts val="360"/>
              </a:spcBef>
              <a:spcAft>
                <a:spcPts val="0"/>
              </a:spcAft>
              <a:buSzPts val="1440"/>
              <a:buNone/>
            </a:pPr>
            <a:r>
              <a:rPr b="0" lang="en-IN" sz="1800">
                <a:solidFill>
                  <a:schemeClr val="dk1"/>
                </a:solidFill>
                <a:highlight>
                  <a:schemeClr val="lt1"/>
                </a:highlight>
                <a:latin typeface="Times New Roman"/>
                <a:ea typeface="Times New Roman"/>
                <a:cs typeface="Times New Roman"/>
                <a:sym typeface="Times New Roman"/>
              </a:rPr>
              <a:t>The application would also allow users to input a key, which would be used to encrypt and decrypt the text. </a:t>
            </a:r>
            <a:endParaRPr b="0" sz="1800">
              <a:solidFill>
                <a:schemeClr val="dk1"/>
              </a:solidFill>
              <a:highlight>
                <a:schemeClr val="lt1"/>
              </a:highlight>
              <a:latin typeface="Times New Roman"/>
              <a:ea typeface="Times New Roman"/>
              <a:cs typeface="Times New Roman"/>
              <a:sym typeface="Times New Roman"/>
            </a:endParaRPr>
          </a:p>
          <a:p>
            <a:pPr indent="0" lvl="0" marL="419100" rtl="0" algn="just">
              <a:lnSpc>
                <a:spcPct val="150000"/>
              </a:lnSpc>
              <a:spcBef>
                <a:spcPts val="360"/>
              </a:spcBef>
              <a:spcAft>
                <a:spcPts val="0"/>
              </a:spcAft>
              <a:buSzPts val="1440"/>
              <a:buNone/>
            </a:pPr>
            <a:r>
              <a:rPr b="0" lang="en-IN" sz="1800">
                <a:solidFill>
                  <a:schemeClr val="dk1"/>
                </a:solidFill>
                <a:highlight>
                  <a:schemeClr val="lt1"/>
                </a:highlight>
                <a:latin typeface="Times New Roman"/>
                <a:ea typeface="Times New Roman"/>
                <a:cs typeface="Times New Roman"/>
                <a:sym typeface="Times New Roman"/>
              </a:rPr>
              <a:t>The front-end could have a simple interface with input fields for the text and key, and a button to encrypt the text. </a:t>
            </a:r>
            <a:endParaRPr b="0" sz="1800">
              <a:solidFill>
                <a:schemeClr val="dk1"/>
              </a:solidFill>
              <a:highlight>
                <a:schemeClr val="lt1"/>
              </a:highlight>
              <a:latin typeface="Times New Roman"/>
              <a:ea typeface="Times New Roman"/>
              <a:cs typeface="Times New Roman"/>
              <a:sym typeface="Times New Roman"/>
            </a:endParaRPr>
          </a:p>
          <a:p>
            <a:pPr indent="0" lvl="0" marL="419100" rtl="0" algn="just">
              <a:lnSpc>
                <a:spcPct val="150000"/>
              </a:lnSpc>
              <a:spcBef>
                <a:spcPts val="360"/>
              </a:spcBef>
              <a:spcAft>
                <a:spcPts val="0"/>
              </a:spcAft>
              <a:buSzPts val="1440"/>
              <a:buNone/>
            </a:pPr>
            <a:r>
              <a:rPr b="0" lang="en-IN" sz="1800">
                <a:solidFill>
                  <a:schemeClr val="dk1"/>
                </a:solidFill>
                <a:highlight>
                  <a:schemeClr val="lt1"/>
                </a:highlight>
                <a:latin typeface="Times New Roman"/>
                <a:ea typeface="Times New Roman"/>
                <a:cs typeface="Times New Roman"/>
                <a:sym typeface="Times New Roman"/>
              </a:rPr>
              <a:t>The encrypted text would then be displayed in a separate output field. To make the application more user-friendly, it could also include a copy button for the encrypted text, so users can easily copy and paste it into another program.</a:t>
            </a:r>
            <a:endParaRPr sz="1800">
              <a:solidFill>
                <a:schemeClr val="dk1"/>
              </a:solidFill>
              <a:highlight>
                <a:schemeClr val="lt1"/>
              </a:highlight>
              <a:latin typeface="Times New Roman"/>
              <a:ea typeface="Times New Roman"/>
              <a:cs typeface="Times New Roman"/>
              <a:sym typeface="Times New Roman"/>
            </a:endParaRPr>
          </a:p>
        </p:txBody>
      </p:sp>
      <p:sp>
        <p:nvSpPr>
          <p:cNvPr id="122" name="Google Shape;122;p17"/>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pic>
        <p:nvPicPr>
          <p:cNvPr id="123" name="Google Shape;123;p17"/>
          <p:cNvPicPr preferRelativeResize="0"/>
          <p:nvPr/>
        </p:nvPicPr>
        <p:blipFill rotWithShape="1">
          <a:blip r:embed="rId3">
            <a:alphaModFix/>
          </a:blip>
          <a:srcRect b="0" l="6515" r="0" t="0"/>
          <a:stretch/>
        </p:blipFill>
        <p:spPr>
          <a:xfrm>
            <a:off x="8312284" y="0"/>
            <a:ext cx="831715" cy="8742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Abstract</a:t>
            </a:r>
            <a:endParaRPr/>
          </a:p>
        </p:txBody>
      </p:sp>
      <p:sp>
        <p:nvSpPr>
          <p:cNvPr id="129" name="Google Shape;129;p18"/>
          <p:cNvSpPr txBox="1"/>
          <p:nvPr>
            <p:ph idx="1" type="body"/>
          </p:nvPr>
        </p:nvSpPr>
        <p:spPr>
          <a:xfrm>
            <a:off x="228600" y="1382557"/>
            <a:ext cx="8686800" cy="5475600"/>
          </a:xfrm>
          <a:prstGeom prst="rect">
            <a:avLst/>
          </a:prstGeom>
          <a:noFill/>
          <a:ln>
            <a:noFill/>
          </a:ln>
        </p:spPr>
        <p:txBody>
          <a:bodyPr anchorCtr="0" anchor="t" bIns="45700" lIns="91425" spcFirstLastPara="1" rIns="91425" wrap="square" tIns="45700">
            <a:noAutofit/>
          </a:bodyPr>
          <a:lstStyle/>
          <a:p>
            <a:pPr indent="0" lvl="0" marL="36512" rtl="0" algn="just">
              <a:spcBef>
                <a:spcPts val="360"/>
              </a:spcBef>
              <a:spcAft>
                <a:spcPts val="0"/>
              </a:spcAft>
              <a:buSzPts val="1440"/>
              <a:buNone/>
            </a:pPr>
            <a:r>
              <a:rPr b="0" lang="en-IN" sz="1800">
                <a:solidFill>
                  <a:schemeClr val="dk1"/>
                </a:solidFill>
                <a:latin typeface="Times New Roman"/>
                <a:ea typeface="Times New Roman"/>
                <a:cs typeface="Times New Roman"/>
                <a:sym typeface="Times New Roman"/>
              </a:rPr>
              <a:t>A huge amount of private data is stored in mobile devices and personal computers: emails with details about our personal lives, passwords that we type into login screens, tax documents that we upload to servers,credit card information,etc.. </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rPr b="0" lang="en-IN" sz="1800">
                <a:solidFill>
                  <a:schemeClr val="dk1"/>
                </a:solidFill>
                <a:latin typeface="Times New Roman"/>
                <a:ea typeface="Times New Roman"/>
                <a:cs typeface="Times New Roman"/>
                <a:sym typeface="Times New Roman"/>
              </a:rPr>
              <a:t>Since data is unprotected, attackers may figure out ways to look at the data whizzing around the Internet.</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rPr b="0" lang="en-IN" sz="1800">
                <a:solidFill>
                  <a:schemeClr val="dk1"/>
                </a:solidFill>
                <a:latin typeface="Times New Roman"/>
                <a:ea typeface="Times New Roman"/>
                <a:cs typeface="Times New Roman"/>
                <a:sym typeface="Times New Roman"/>
              </a:rPr>
              <a:t>That's where encryption comes in: encrypting data means that we scramble the original data to hide the meaning of the text, while still making it possible for the data to be unscrambled using a secret key.</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rPr b="0" lang="en-IN" sz="1800">
                <a:solidFill>
                  <a:schemeClr val="dk1"/>
                </a:solidFill>
                <a:latin typeface="Times New Roman"/>
                <a:ea typeface="Times New Roman"/>
                <a:cs typeface="Times New Roman"/>
                <a:sym typeface="Times New Roman"/>
              </a:rPr>
              <a:t>Data is jumbled/scrambled up in a manner so that when it travels through the internet it is completely unreadable, this stops hackers who may intercept the data from seeing</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t/>
            </a:r>
            <a:endParaRPr b="0" sz="1800">
              <a:solidFill>
                <a:schemeClr val="dk1"/>
              </a:solidFill>
              <a:latin typeface="Times New Roman"/>
              <a:ea typeface="Times New Roman"/>
              <a:cs typeface="Times New Roman"/>
              <a:sym typeface="Times New Roman"/>
            </a:endParaRPr>
          </a:p>
          <a:p>
            <a:pPr indent="0" lvl="0" marL="36512" rtl="0" algn="just">
              <a:spcBef>
                <a:spcPts val="360"/>
              </a:spcBef>
              <a:spcAft>
                <a:spcPts val="0"/>
              </a:spcAft>
              <a:buSzPts val="1440"/>
              <a:buNone/>
            </a:pPr>
            <a:r>
              <a:t/>
            </a:r>
            <a:endParaRPr b="0" sz="1800">
              <a:solidFill>
                <a:schemeClr val="dk1"/>
              </a:solidFill>
              <a:latin typeface="Times New Roman"/>
              <a:ea typeface="Times New Roman"/>
              <a:cs typeface="Times New Roman"/>
              <a:sym typeface="Times New Roman"/>
            </a:endParaRPr>
          </a:p>
        </p:txBody>
      </p:sp>
      <p:sp>
        <p:nvSpPr>
          <p:cNvPr id="130" name="Google Shape;130;p18"/>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sp>
        <p:nvSpPr>
          <p:cNvPr id="131" name="Google Shape;131;p18"/>
          <p:cNvSpPr/>
          <p:nvPr/>
        </p:nvSpPr>
        <p:spPr>
          <a:xfrm>
            <a:off x="0" y="203469"/>
            <a:ext cx="89154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t/>
            </a:r>
            <a:endParaRPr b="1" i="0" sz="2800" u="none" cap="none" strike="noStrike">
              <a:solidFill>
                <a:srgbClr val="FFFF00"/>
              </a:solidFill>
              <a:latin typeface="Calibri"/>
              <a:ea typeface="Calibri"/>
              <a:cs typeface="Calibri"/>
              <a:sym typeface="Calibri"/>
            </a:endParaRPr>
          </a:p>
          <a:p>
            <a:pPr indent="0" lvl="0" marL="0" marR="0" rtl="0" algn="l">
              <a:spcBef>
                <a:spcPts val="0"/>
              </a:spcBef>
              <a:spcAft>
                <a:spcPts val="0"/>
              </a:spcAft>
              <a:buClr>
                <a:schemeClr val="lt1"/>
              </a:buClr>
              <a:buSzPts val="2800"/>
              <a:buFont typeface="Arial"/>
              <a:buNone/>
            </a:pPr>
            <a:r>
              <a:t/>
            </a:r>
            <a:endParaRPr b="1" i="0" sz="2800" u="none" cap="none" strike="noStrike">
              <a:solidFill>
                <a:srgbClr val="FF0000"/>
              </a:solidFill>
              <a:latin typeface="Calibri"/>
              <a:ea typeface="Calibri"/>
              <a:cs typeface="Calibri"/>
              <a:sym typeface="Calibri"/>
            </a:endParaRPr>
          </a:p>
        </p:txBody>
      </p:sp>
      <p:pic>
        <p:nvPicPr>
          <p:cNvPr id="132" name="Google Shape;132;p18"/>
          <p:cNvPicPr preferRelativeResize="0"/>
          <p:nvPr/>
        </p:nvPicPr>
        <p:blipFill rotWithShape="1">
          <a:blip r:embed="rId3">
            <a:alphaModFix/>
          </a:blip>
          <a:srcRect b="0" l="6515" r="0" t="0"/>
          <a:stretch/>
        </p:blipFill>
        <p:spPr>
          <a:xfrm>
            <a:off x="8312284" y="-10391"/>
            <a:ext cx="831715" cy="8742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Problem Performance </a:t>
            </a:r>
            <a:endParaRPr sz="2800">
              <a:latin typeface="Times New Roman"/>
              <a:ea typeface="Times New Roman"/>
              <a:cs typeface="Times New Roman"/>
              <a:sym typeface="Times New Roman"/>
            </a:endParaRPr>
          </a:p>
        </p:txBody>
      </p:sp>
      <p:sp>
        <p:nvSpPr>
          <p:cNvPr id="138" name="Google Shape;138;p19"/>
          <p:cNvSpPr txBox="1"/>
          <p:nvPr>
            <p:ph idx="1" type="body"/>
          </p:nvPr>
        </p:nvSpPr>
        <p:spPr>
          <a:xfrm>
            <a:off x="228600" y="1252618"/>
            <a:ext cx="8686800" cy="4953000"/>
          </a:xfrm>
          <a:prstGeom prst="rect">
            <a:avLst/>
          </a:prstGeom>
          <a:noFill/>
          <a:ln>
            <a:noFill/>
          </a:ln>
        </p:spPr>
        <p:txBody>
          <a:bodyPr anchorCtr="0" anchor="t" bIns="45700" lIns="91425" spcFirstLastPara="1" rIns="91425" wrap="square" tIns="45700">
            <a:noAutofit/>
          </a:bodyPr>
          <a:lstStyle/>
          <a:p>
            <a:pPr indent="0" lvl="0" marL="36512" rtl="0" algn="just">
              <a:lnSpc>
                <a:spcPct val="115000"/>
              </a:lnSpc>
              <a:spcBef>
                <a:spcPts val="360"/>
              </a:spcBef>
              <a:spcAft>
                <a:spcPts val="0"/>
              </a:spcAft>
              <a:buSzPts val="1440"/>
              <a:buNone/>
            </a:pPr>
            <a:r>
              <a:rPr b="0" lang="en-IN" sz="1800">
                <a:solidFill>
                  <a:schemeClr val="dk1"/>
                </a:solidFill>
                <a:highlight>
                  <a:schemeClr val="lt1"/>
                </a:highlight>
                <a:latin typeface="Times New Roman"/>
                <a:ea typeface="Times New Roman"/>
                <a:cs typeface="Times New Roman"/>
                <a:sym typeface="Times New Roman"/>
              </a:rPr>
              <a:t>The performance of text encryption can be affected by several factors, including the encryption algorithm used, the size of the message, and the processing power of the devices involved. </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SzPts val="1440"/>
              <a:buNone/>
            </a:pPr>
            <a:r>
              <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SzPts val="1440"/>
              <a:buNone/>
            </a:pPr>
            <a:r>
              <a:rPr b="0" lang="en-IN" sz="1800">
                <a:solidFill>
                  <a:schemeClr val="dk1"/>
                </a:solidFill>
                <a:highlight>
                  <a:schemeClr val="lt1"/>
                </a:highlight>
                <a:latin typeface="Times New Roman"/>
                <a:ea typeface="Times New Roman"/>
                <a:cs typeface="Times New Roman"/>
                <a:sym typeface="Times New Roman"/>
              </a:rPr>
              <a:t>We used AES( </a:t>
            </a:r>
            <a:r>
              <a:rPr b="0" lang="en-IN" sz="1800">
                <a:solidFill>
                  <a:schemeClr val="dk1"/>
                </a:solidFill>
                <a:highlight>
                  <a:schemeClr val="lt1"/>
                </a:highlight>
                <a:latin typeface="Times New Roman"/>
                <a:ea typeface="Times New Roman"/>
                <a:cs typeface="Times New Roman"/>
                <a:sym typeface="Times New Roman"/>
              </a:rPr>
              <a:t>stands for</a:t>
            </a:r>
            <a:r>
              <a:rPr b="0" lang="en-IN" sz="1800">
                <a:solidFill>
                  <a:schemeClr val="dk1"/>
                </a:solidFill>
                <a:highlight>
                  <a:schemeClr val="lt1"/>
                </a:highlight>
                <a:latin typeface="Times New Roman"/>
                <a:ea typeface="Times New Roman"/>
                <a:cs typeface="Times New Roman"/>
                <a:sym typeface="Times New Roman"/>
              </a:rPr>
              <a:t> Advanced Encryption Standard,) which is a symmetric encryption algorithm used for securing electronic data.</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SzPts val="1440"/>
              <a:buNone/>
            </a:pPr>
            <a:r>
              <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Clr>
                <a:schemeClr val="dk1"/>
              </a:buClr>
              <a:buSzPts val="1100"/>
              <a:buFont typeface="Arial"/>
              <a:buNone/>
            </a:pPr>
            <a:r>
              <a:rPr b="0" lang="en-IN" sz="1800">
                <a:solidFill>
                  <a:schemeClr val="dk1"/>
                </a:solidFill>
                <a:highlight>
                  <a:schemeClr val="lt1"/>
                </a:highlight>
                <a:latin typeface="Times New Roman"/>
                <a:ea typeface="Times New Roman"/>
                <a:cs typeface="Times New Roman"/>
                <a:sym typeface="Times New Roman"/>
              </a:rPr>
              <a:t>CryptoJS supports AES-128, AES-192, and AES-256. It will pick the variant by the size of the key you pass in. If you use a passphrase, then it will generate a 256-bit key.</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Clr>
                <a:schemeClr val="dk1"/>
              </a:buClr>
              <a:buSzPts val="1100"/>
              <a:buFont typeface="Arial"/>
              <a:buNone/>
            </a:pPr>
            <a:r>
              <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SzPts val="1440"/>
              <a:buNone/>
            </a:pPr>
            <a:r>
              <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Clr>
                <a:schemeClr val="dk1"/>
              </a:buClr>
              <a:buSzPts val="1100"/>
              <a:buFont typeface="Arial"/>
              <a:buNone/>
            </a:pPr>
            <a:r>
              <a:t/>
            </a:r>
            <a:endParaRPr b="0" sz="18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0" sz="1800">
              <a:solidFill>
                <a:schemeClr val="dk1"/>
              </a:solidFill>
              <a:highlight>
                <a:schemeClr val="lt1"/>
              </a:highlight>
              <a:latin typeface="Times New Roman"/>
              <a:ea typeface="Times New Roman"/>
              <a:cs typeface="Times New Roman"/>
              <a:sym typeface="Times New Roman"/>
            </a:endParaRPr>
          </a:p>
          <a:p>
            <a:pPr indent="0" lvl="0" marL="36512" rtl="0" algn="just">
              <a:lnSpc>
                <a:spcPct val="115000"/>
              </a:lnSpc>
              <a:spcBef>
                <a:spcPts val="360"/>
              </a:spcBef>
              <a:spcAft>
                <a:spcPts val="0"/>
              </a:spcAft>
              <a:buSzPts val="1440"/>
              <a:buNone/>
            </a:pPr>
            <a:r>
              <a:t/>
            </a:r>
            <a:endParaRPr b="0" sz="1800">
              <a:solidFill>
                <a:schemeClr val="dk1"/>
              </a:solidFill>
              <a:highlight>
                <a:schemeClr val="lt1"/>
              </a:highlight>
              <a:latin typeface="Times New Roman"/>
              <a:ea typeface="Times New Roman"/>
              <a:cs typeface="Times New Roman"/>
              <a:sym typeface="Times New Roman"/>
            </a:endParaRPr>
          </a:p>
        </p:txBody>
      </p:sp>
      <p:sp>
        <p:nvSpPr>
          <p:cNvPr id="139" name="Google Shape;139;p19"/>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pic>
        <p:nvPicPr>
          <p:cNvPr id="140" name="Google Shape;140;p19"/>
          <p:cNvPicPr preferRelativeResize="0"/>
          <p:nvPr/>
        </p:nvPicPr>
        <p:blipFill rotWithShape="1">
          <a:blip r:embed="rId3">
            <a:alphaModFix/>
          </a:blip>
          <a:srcRect b="0" l="6515" r="0" t="0"/>
          <a:stretch/>
        </p:blipFill>
        <p:spPr>
          <a:xfrm>
            <a:off x="8312284" y="0"/>
            <a:ext cx="831715" cy="8742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Methodology</a:t>
            </a:r>
            <a:endParaRPr/>
          </a:p>
        </p:txBody>
      </p:sp>
      <p:sp>
        <p:nvSpPr>
          <p:cNvPr id="146" name="Google Shape;146;p20"/>
          <p:cNvSpPr txBox="1"/>
          <p:nvPr>
            <p:ph idx="1" type="body"/>
          </p:nvPr>
        </p:nvSpPr>
        <p:spPr>
          <a:xfrm>
            <a:off x="228600" y="1554975"/>
            <a:ext cx="86868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b="0" lang="en-IN" sz="1600">
                <a:solidFill>
                  <a:schemeClr val="dk1"/>
                </a:solidFill>
                <a:highlight>
                  <a:schemeClr val="lt1"/>
                </a:highlight>
                <a:latin typeface="Times New Roman"/>
                <a:ea typeface="Times New Roman"/>
                <a:cs typeface="Times New Roman"/>
                <a:sym typeface="Times New Roman"/>
              </a:rPr>
              <a:t>We built a small website that will encrypt and decrypt information on the client side using JavaScript. The encrypted information can be stored in a database on a server, but never the decrypted version.</a:t>
            </a:r>
            <a:endParaRPr b="0" sz="16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2400"/>
              </a:spcBef>
              <a:spcAft>
                <a:spcPts val="0"/>
              </a:spcAft>
              <a:buClr>
                <a:schemeClr val="dk1"/>
              </a:buClr>
              <a:buSzPts val="1100"/>
              <a:buFont typeface="Arial"/>
              <a:buNone/>
            </a:pPr>
            <a:r>
              <a:rPr b="0" lang="en-IN" sz="1600">
                <a:solidFill>
                  <a:schemeClr val="dk1"/>
                </a:solidFill>
                <a:highlight>
                  <a:schemeClr val="lt1"/>
                </a:highlight>
                <a:latin typeface="Times New Roman"/>
                <a:ea typeface="Times New Roman"/>
                <a:cs typeface="Times New Roman"/>
                <a:sym typeface="Times New Roman"/>
              </a:rPr>
              <a:t>We used HTML, CSS, and Javascript to design a website,which helps users to protect their text data. CryptoJS, a javascript library, is used in this process.</a:t>
            </a:r>
            <a:endParaRPr sz="16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2400"/>
              </a:spcBef>
              <a:spcAft>
                <a:spcPts val="0"/>
              </a:spcAft>
              <a:buClr>
                <a:schemeClr val="dk1"/>
              </a:buClr>
              <a:buSzPts val="1100"/>
              <a:buFont typeface="Arial"/>
              <a:buNone/>
            </a:pPr>
            <a:r>
              <a:rPr b="0" lang="en-IN" sz="1600">
                <a:solidFill>
                  <a:schemeClr val="dk1"/>
                </a:solidFill>
                <a:highlight>
                  <a:schemeClr val="lt1"/>
                </a:highlight>
                <a:latin typeface="Times New Roman"/>
                <a:ea typeface="Times New Roman"/>
                <a:cs typeface="Times New Roman"/>
                <a:sym typeface="Times New Roman"/>
              </a:rPr>
              <a:t>CryptoJS is a growing collection of standard and secure cryptographic algorithms implemented in JavaScript using best practices and patterns.</a:t>
            </a:r>
            <a:endParaRPr b="0" sz="16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2400"/>
              </a:spcBef>
              <a:spcAft>
                <a:spcPts val="0"/>
              </a:spcAft>
              <a:buClr>
                <a:schemeClr val="dk1"/>
              </a:buClr>
              <a:buSzPts val="1100"/>
              <a:buFont typeface="Arial"/>
              <a:buNone/>
            </a:pPr>
            <a:r>
              <a:rPr b="0" lang="en-IN" sz="1600">
                <a:solidFill>
                  <a:schemeClr val="dk1"/>
                </a:solidFill>
                <a:highlight>
                  <a:schemeClr val="lt1"/>
                </a:highlight>
                <a:latin typeface="Times New Roman"/>
                <a:ea typeface="Times New Roman"/>
                <a:cs typeface="Times New Roman"/>
                <a:sym typeface="Times New Roman"/>
              </a:rPr>
              <a:t>Using this website a user can encrypt his/her text data and upon its use the data can be decrypted.</a:t>
            </a:r>
            <a:endParaRPr b="0" sz="16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2400"/>
              </a:spcBef>
              <a:spcAft>
                <a:spcPts val="240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
        <p:nvSpPr>
          <p:cNvPr id="147" name="Google Shape;147;p20"/>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pic>
        <p:nvPicPr>
          <p:cNvPr id="148" name="Google Shape;148;p20"/>
          <p:cNvPicPr preferRelativeResize="0"/>
          <p:nvPr/>
        </p:nvPicPr>
        <p:blipFill rotWithShape="1">
          <a:blip r:embed="rId3">
            <a:alphaModFix/>
          </a:blip>
          <a:srcRect b="0" l="6515" r="0" t="0"/>
          <a:stretch/>
        </p:blipFill>
        <p:spPr>
          <a:xfrm>
            <a:off x="8312285" y="24271"/>
            <a:ext cx="831715" cy="8742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Working </a:t>
            </a:r>
            <a:endParaRPr/>
          </a:p>
        </p:txBody>
      </p:sp>
      <p:sp>
        <p:nvSpPr>
          <p:cNvPr id="154" name="Google Shape;154;p21"/>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sp>
        <p:nvSpPr>
          <p:cNvPr id="155" name="Google Shape;155;p21"/>
          <p:cNvSpPr txBox="1"/>
          <p:nvPr/>
        </p:nvSpPr>
        <p:spPr>
          <a:xfrm>
            <a:off x="228600" y="1487179"/>
            <a:ext cx="8686800" cy="4953000"/>
          </a:xfrm>
          <a:prstGeom prst="rect">
            <a:avLst/>
          </a:prstGeom>
          <a:noFill/>
          <a:ln>
            <a:noFill/>
          </a:ln>
        </p:spPr>
        <p:txBody>
          <a:bodyPr anchorCtr="0" anchor="t" bIns="45700" lIns="91425" spcFirstLastPara="1" rIns="91425" wrap="square" tIns="45700">
            <a:noAutofit/>
          </a:bodyPr>
          <a:lstStyle/>
          <a:p>
            <a:pPr indent="-291147" lvl="0" marL="419100" marR="0" rtl="0" algn="l">
              <a:spcBef>
                <a:spcPts val="0"/>
              </a:spcBef>
              <a:spcAft>
                <a:spcPts val="0"/>
              </a:spcAft>
              <a:buClr>
                <a:schemeClr val="accent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91147" lvl="0" marL="419100" marR="0" rtl="0" algn="l">
              <a:spcBef>
                <a:spcPts val="360"/>
              </a:spcBef>
              <a:spcAft>
                <a:spcPts val="0"/>
              </a:spcAft>
              <a:buClr>
                <a:schemeClr val="accent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36512" marR="0" rtl="0" algn="just">
              <a:spcBef>
                <a:spcPts val="360"/>
              </a:spcBef>
              <a:spcAft>
                <a:spcPts val="0"/>
              </a:spcAft>
              <a:buClr>
                <a:schemeClr val="accent1"/>
              </a:buClr>
              <a:buSzPts val="1440"/>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6" name="Google Shape;156;p21"/>
          <p:cNvSpPr txBox="1"/>
          <p:nvPr/>
        </p:nvSpPr>
        <p:spPr>
          <a:xfrm>
            <a:off x="228600" y="1313007"/>
            <a:ext cx="8686800" cy="4953000"/>
          </a:xfrm>
          <a:prstGeom prst="rect">
            <a:avLst/>
          </a:prstGeom>
          <a:noFill/>
          <a:ln>
            <a:noFill/>
          </a:ln>
        </p:spPr>
        <p:txBody>
          <a:bodyPr anchorCtr="0" anchor="t" bIns="45700" lIns="91425" spcFirstLastPara="1" rIns="91425" wrap="square" tIns="45700">
            <a:noAutofit/>
          </a:bodyPr>
          <a:lstStyle/>
          <a:p>
            <a:pPr indent="0" lvl="0" marL="36512" marR="0" rtl="0" algn="just">
              <a:spcBef>
                <a:spcPts val="360"/>
              </a:spcBef>
              <a:spcAft>
                <a:spcPts val="0"/>
              </a:spcAft>
              <a:buClr>
                <a:schemeClr val="accent1"/>
              </a:buClr>
              <a:buSzPts val="1440"/>
              <a:buFont typeface="Noto Sans Symbols"/>
              <a:buNone/>
            </a:pPr>
            <a:r>
              <a:rPr b="1" i="0" lang="en-IN"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pic>
        <p:nvPicPr>
          <p:cNvPr id="157" name="Google Shape;157;p21"/>
          <p:cNvPicPr preferRelativeResize="0"/>
          <p:nvPr/>
        </p:nvPicPr>
        <p:blipFill rotWithShape="1">
          <a:blip r:embed="rId3">
            <a:alphaModFix/>
          </a:blip>
          <a:srcRect b="0" l="6515" r="0" t="0"/>
          <a:stretch/>
        </p:blipFill>
        <p:spPr>
          <a:xfrm>
            <a:off x="8312284" y="10391"/>
            <a:ext cx="831715" cy="874254"/>
          </a:xfrm>
          <a:prstGeom prst="rect">
            <a:avLst/>
          </a:prstGeom>
          <a:noFill/>
          <a:ln>
            <a:noFill/>
          </a:ln>
        </p:spPr>
      </p:pic>
      <p:sp>
        <p:nvSpPr>
          <p:cNvPr id="158" name="Google Shape;158;p21"/>
          <p:cNvSpPr txBox="1"/>
          <p:nvPr/>
        </p:nvSpPr>
        <p:spPr>
          <a:xfrm>
            <a:off x="381000" y="1465407"/>
            <a:ext cx="8686800" cy="4953000"/>
          </a:xfrm>
          <a:prstGeom prst="rect">
            <a:avLst/>
          </a:prstGeom>
          <a:noFill/>
          <a:ln>
            <a:noFill/>
          </a:ln>
        </p:spPr>
        <p:txBody>
          <a:bodyPr anchorCtr="0" anchor="t" bIns="45700" lIns="91425" spcFirstLastPara="1" rIns="91425" wrap="square" tIns="45700">
            <a:noAutofit/>
          </a:bodyPr>
          <a:lstStyle/>
          <a:p>
            <a:pPr indent="0" lvl="0" marL="36512" marR="0" rtl="0" algn="just">
              <a:lnSpc>
                <a:spcPct val="100000"/>
              </a:lnSpc>
              <a:spcBef>
                <a:spcPts val="360"/>
              </a:spcBef>
              <a:spcAft>
                <a:spcPts val="0"/>
              </a:spcAft>
              <a:buClr>
                <a:schemeClr val="accent1"/>
              </a:buClr>
              <a:buSzPts val="1440"/>
              <a:buFont typeface="Noto Sans Symbols"/>
              <a:buNone/>
            </a:pPr>
            <a:r>
              <a:rPr b="1" i="0" lang="en-IN"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pic>
        <p:nvPicPr>
          <p:cNvPr id="159" name="Google Shape;159;p21"/>
          <p:cNvPicPr preferRelativeResize="0"/>
          <p:nvPr/>
        </p:nvPicPr>
        <p:blipFill>
          <a:blip r:embed="rId4">
            <a:alphaModFix/>
          </a:blip>
          <a:stretch>
            <a:fillRect/>
          </a:stretch>
        </p:blipFill>
        <p:spPr>
          <a:xfrm>
            <a:off x="524463" y="1879000"/>
            <a:ext cx="8399883"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Working </a:t>
            </a:r>
            <a:endParaRPr/>
          </a:p>
        </p:txBody>
      </p:sp>
      <p:sp>
        <p:nvSpPr>
          <p:cNvPr id="165" name="Google Shape;165;p22"/>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sp>
        <p:nvSpPr>
          <p:cNvPr id="166" name="Google Shape;166;p22"/>
          <p:cNvSpPr txBox="1"/>
          <p:nvPr/>
        </p:nvSpPr>
        <p:spPr>
          <a:xfrm>
            <a:off x="228600" y="1487179"/>
            <a:ext cx="8686800" cy="4953000"/>
          </a:xfrm>
          <a:prstGeom prst="rect">
            <a:avLst/>
          </a:prstGeom>
          <a:noFill/>
          <a:ln>
            <a:noFill/>
          </a:ln>
        </p:spPr>
        <p:txBody>
          <a:bodyPr anchorCtr="0" anchor="t" bIns="45700" lIns="91425" spcFirstLastPara="1" rIns="91425" wrap="square" tIns="45700">
            <a:noAutofit/>
          </a:bodyPr>
          <a:lstStyle/>
          <a:p>
            <a:pPr indent="-291147" lvl="0" marL="419100" marR="0" rtl="0" algn="l">
              <a:spcBef>
                <a:spcPts val="0"/>
              </a:spcBef>
              <a:spcAft>
                <a:spcPts val="0"/>
              </a:spcAft>
              <a:buClr>
                <a:schemeClr val="accent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91147" lvl="0" marL="419100" marR="0" rtl="0" algn="l">
              <a:spcBef>
                <a:spcPts val="360"/>
              </a:spcBef>
              <a:spcAft>
                <a:spcPts val="0"/>
              </a:spcAft>
              <a:buClr>
                <a:schemeClr val="accent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36512" marR="0" rtl="0" algn="just">
              <a:spcBef>
                <a:spcPts val="360"/>
              </a:spcBef>
              <a:spcAft>
                <a:spcPts val="0"/>
              </a:spcAft>
              <a:buClr>
                <a:schemeClr val="accent1"/>
              </a:buClr>
              <a:buSzPts val="1440"/>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7" name="Google Shape;167;p22"/>
          <p:cNvSpPr txBox="1"/>
          <p:nvPr/>
        </p:nvSpPr>
        <p:spPr>
          <a:xfrm>
            <a:off x="228600" y="1313007"/>
            <a:ext cx="8686800" cy="4953000"/>
          </a:xfrm>
          <a:prstGeom prst="rect">
            <a:avLst/>
          </a:prstGeom>
          <a:noFill/>
          <a:ln>
            <a:noFill/>
          </a:ln>
        </p:spPr>
        <p:txBody>
          <a:bodyPr anchorCtr="0" anchor="t" bIns="45700" lIns="91425" spcFirstLastPara="1" rIns="91425" wrap="square" tIns="45700">
            <a:noAutofit/>
          </a:bodyPr>
          <a:lstStyle/>
          <a:p>
            <a:pPr indent="0" lvl="0" marL="36512" marR="0" rtl="0" algn="just">
              <a:spcBef>
                <a:spcPts val="360"/>
              </a:spcBef>
              <a:spcAft>
                <a:spcPts val="0"/>
              </a:spcAft>
              <a:buClr>
                <a:schemeClr val="accent1"/>
              </a:buClr>
              <a:buSzPts val="1440"/>
              <a:buFont typeface="Noto Sans Symbols"/>
              <a:buNone/>
            </a:pPr>
            <a:r>
              <a:rPr b="1" i="0" lang="en-IN"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pic>
        <p:nvPicPr>
          <p:cNvPr id="168" name="Google Shape;168;p22"/>
          <p:cNvPicPr preferRelativeResize="0"/>
          <p:nvPr/>
        </p:nvPicPr>
        <p:blipFill rotWithShape="1">
          <a:blip r:embed="rId3">
            <a:alphaModFix/>
          </a:blip>
          <a:srcRect b="0" l="6515" r="0" t="0"/>
          <a:stretch/>
        </p:blipFill>
        <p:spPr>
          <a:xfrm>
            <a:off x="8312284" y="10391"/>
            <a:ext cx="831715" cy="874254"/>
          </a:xfrm>
          <a:prstGeom prst="rect">
            <a:avLst/>
          </a:prstGeom>
          <a:noFill/>
          <a:ln>
            <a:noFill/>
          </a:ln>
        </p:spPr>
      </p:pic>
      <p:sp>
        <p:nvSpPr>
          <p:cNvPr id="169" name="Google Shape;169;p22"/>
          <p:cNvSpPr txBox="1"/>
          <p:nvPr/>
        </p:nvSpPr>
        <p:spPr>
          <a:xfrm>
            <a:off x="381000" y="1465407"/>
            <a:ext cx="86868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2400"/>
              </a:spcAft>
              <a:buClr>
                <a:schemeClr val="dk1"/>
              </a:buClr>
              <a:buSzPts val="1100"/>
              <a:buFont typeface="Arial"/>
              <a:buNone/>
            </a:pPr>
            <a:r>
              <a:t/>
            </a:r>
            <a:endParaRPr/>
          </a:p>
        </p:txBody>
      </p:sp>
      <p:pic>
        <p:nvPicPr>
          <p:cNvPr id="170" name="Google Shape;170;p22"/>
          <p:cNvPicPr preferRelativeResize="0"/>
          <p:nvPr/>
        </p:nvPicPr>
        <p:blipFill>
          <a:blip r:embed="rId4">
            <a:alphaModFix/>
          </a:blip>
          <a:stretch>
            <a:fillRect/>
          </a:stretch>
        </p:blipFill>
        <p:spPr>
          <a:xfrm>
            <a:off x="1266825" y="1571625"/>
            <a:ext cx="661035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0" y="0"/>
            <a:ext cx="9144000" cy="898500"/>
          </a:xfrm>
          <a:prstGeom prst="rect">
            <a:avLst/>
          </a:prstGeom>
          <a:solidFill>
            <a:srgbClr val="3263AC"/>
          </a:solidFill>
          <a:ln>
            <a:noFill/>
          </a:ln>
        </p:spPr>
        <p:txBody>
          <a:bodyPr anchorCtr="0" anchor="ctr" bIns="45700" lIns="45700" spcFirstLastPara="1" rIns="45700" wrap="square" tIns="45700">
            <a:noAutofit/>
          </a:bodyPr>
          <a:lstStyle/>
          <a:p>
            <a:pPr indent="0" lvl="0" marL="0" rtl="0" algn="ctr">
              <a:spcBef>
                <a:spcPts val="0"/>
              </a:spcBef>
              <a:spcAft>
                <a:spcPts val="0"/>
              </a:spcAft>
              <a:buClr>
                <a:srgbClr val="FFD03B"/>
              </a:buClr>
              <a:buSzPts val="2800"/>
              <a:buFont typeface="Times New Roman"/>
              <a:buNone/>
            </a:pPr>
            <a:r>
              <a:rPr lang="en-IN" sz="2800">
                <a:latin typeface="Times New Roman"/>
                <a:ea typeface="Times New Roman"/>
                <a:cs typeface="Times New Roman"/>
                <a:sym typeface="Times New Roman"/>
              </a:rPr>
              <a:t>Working </a:t>
            </a:r>
            <a:endParaRPr/>
          </a:p>
        </p:txBody>
      </p:sp>
      <p:sp>
        <p:nvSpPr>
          <p:cNvPr id="176" name="Google Shape;176;p23"/>
          <p:cNvSpPr txBox="1"/>
          <p:nvPr>
            <p:ph idx="12" type="sldNum"/>
          </p:nvPr>
        </p:nvSpPr>
        <p:spPr>
          <a:xfrm>
            <a:off x="8153400" y="6421438"/>
            <a:ext cx="762000" cy="365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lt1"/>
              </a:buClr>
              <a:buSzPts val="1000"/>
              <a:buFont typeface="Arial"/>
              <a:buNone/>
            </a:pPr>
            <a:fld id="{00000000-1234-1234-1234-123412341234}" type="slidenum">
              <a:rPr lang="en-IN"/>
              <a:t>‹#›</a:t>
            </a:fld>
            <a:endParaRPr/>
          </a:p>
        </p:txBody>
      </p:sp>
      <p:sp>
        <p:nvSpPr>
          <p:cNvPr id="177" name="Google Shape;177;p23"/>
          <p:cNvSpPr txBox="1"/>
          <p:nvPr/>
        </p:nvSpPr>
        <p:spPr>
          <a:xfrm>
            <a:off x="228600" y="1487179"/>
            <a:ext cx="8686800" cy="4953000"/>
          </a:xfrm>
          <a:prstGeom prst="rect">
            <a:avLst/>
          </a:prstGeom>
          <a:noFill/>
          <a:ln>
            <a:noFill/>
          </a:ln>
        </p:spPr>
        <p:txBody>
          <a:bodyPr anchorCtr="0" anchor="t" bIns="45700" lIns="91425" spcFirstLastPara="1" rIns="91425" wrap="square" tIns="45700">
            <a:noAutofit/>
          </a:bodyPr>
          <a:lstStyle/>
          <a:p>
            <a:pPr indent="-291147" lvl="0" marL="419100" marR="0" rtl="0" algn="l">
              <a:spcBef>
                <a:spcPts val="0"/>
              </a:spcBef>
              <a:spcAft>
                <a:spcPts val="0"/>
              </a:spcAft>
              <a:buClr>
                <a:schemeClr val="accent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91147" lvl="0" marL="419100" marR="0" rtl="0" algn="l">
              <a:spcBef>
                <a:spcPts val="360"/>
              </a:spcBef>
              <a:spcAft>
                <a:spcPts val="0"/>
              </a:spcAft>
              <a:buClr>
                <a:schemeClr val="accent1"/>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36512" marR="0" rtl="0" algn="just">
              <a:spcBef>
                <a:spcPts val="360"/>
              </a:spcBef>
              <a:spcAft>
                <a:spcPts val="0"/>
              </a:spcAft>
              <a:buClr>
                <a:schemeClr val="accent1"/>
              </a:buClr>
              <a:buSzPts val="1440"/>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78" name="Google Shape;178;p23"/>
          <p:cNvSpPr txBox="1"/>
          <p:nvPr/>
        </p:nvSpPr>
        <p:spPr>
          <a:xfrm>
            <a:off x="228600" y="1313007"/>
            <a:ext cx="8686800" cy="4953000"/>
          </a:xfrm>
          <a:prstGeom prst="rect">
            <a:avLst/>
          </a:prstGeom>
          <a:noFill/>
          <a:ln>
            <a:noFill/>
          </a:ln>
        </p:spPr>
        <p:txBody>
          <a:bodyPr anchorCtr="0" anchor="t" bIns="45700" lIns="91425" spcFirstLastPara="1" rIns="91425" wrap="square" tIns="45700">
            <a:noAutofit/>
          </a:bodyPr>
          <a:lstStyle/>
          <a:p>
            <a:pPr indent="0" lvl="0" marL="36512" marR="0" rtl="0" algn="just">
              <a:spcBef>
                <a:spcPts val="360"/>
              </a:spcBef>
              <a:spcAft>
                <a:spcPts val="0"/>
              </a:spcAft>
              <a:buClr>
                <a:schemeClr val="accent1"/>
              </a:buClr>
              <a:buSzPts val="1440"/>
              <a:buFont typeface="Noto Sans Symbols"/>
              <a:buNone/>
            </a:pPr>
            <a:r>
              <a:rPr b="1" i="0" lang="en-IN"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pic>
        <p:nvPicPr>
          <p:cNvPr id="179" name="Google Shape;179;p23"/>
          <p:cNvPicPr preferRelativeResize="0"/>
          <p:nvPr/>
        </p:nvPicPr>
        <p:blipFill rotWithShape="1">
          <a:blip r:embed="rId3">
            <a:alphaModFix/>
          </a:blip>
          <a:srcRect b="0" l="6515" r="0" t="0"/>
          <a:stretch/>
        </p:blipFill>
        <p:spPr>
          <a:xfrm>
            <a:off x="8312284" y="10391"/>
            <a:ext cx="831715" cy="874254"/>
          </a:xfrm>
          <a:prstGeom prst="rect">
            <a:avLst/>
          </a:prstGeom>
          <a:noFill/>
          <a:ln>
            <a:noFill/>
          </a:ln>
        </p:spPr>
      </p:pic>
      <p:sp>
        <p:nvSpPr>
          <p:cNvPr id="180" name="Google Shape;180;p23"/>
          <p:cNvSpPr txBox="1"/>
          <p:nvPr/>
        </p:nvSpPr>
        <p:spPr>
          <a:xfrm>
            <a:off x="381000" y="1465407"/>
            <a:ext cx="8686800" cy="4953000"/>
          </a:xfrm>
          <a:prstGeom prst="rect">
            <a:avLst/>
          </a:prstGeom>
          <a:noFill/>
          <a:ln>
            <a:noFill/>
          </a:ln>
        </p:spPr>
        <p:txBody>
          <a:bodyPr anchorCtr="0" anchor="t" bIns="45700" lIns="91425" spcFirstLastPara="1" rIns="91425" wrap="square" tIns="45700">
            <a:noAutofit/>
          </a:bodyPr>
          <a:lstStyle/>
          <a:p>
            <a:pPr indent="0" lvl="0" marL="36512" marR="0" rtl="0" algn="just">
              <a:lnSpc>
                <a:spcPct val="100000"/>
              </a:lnSpc>
              <a:spcBef>
                <a:spcPts val="360"/>
              </a:spcBef>
              <a:spcAft>
                <a:spcPts val="0"/>
              </a:spcAft>
              <a:buClr>
                <a:schemeClr val="accent1"/>
              </a:buClr>
              <a:buSzPts val="1440"/>
              <a:buFont typeface="Noto Sans Symbols"/>
              <a:buNone/>
            </a:pPr>
            <a:r>
              <a:rPr b="1" i="0" lang="en-IN"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pic>
        <p:nvPicPr>
          <p:cNvPr id="181" name="Google Shape;181;p23"/>
          <p:cNvPicPr preferRelativeResize="0"/>
          <p:nvPr/>
        </p:nvPicPr>
        <p:blipFill>
          <a:blip r:embed="rId4">
            <a:alphaModFix/>
          </a:blip>
          <a:stretch>
            <a:fillRect/>
          </a:stretch>
        </p:blipFill>
        <p:spPr>
          <a:xfrm>
            <a:off x="1095375" y="1874975"/>
            <a:ext cx="7258050" cy="382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