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62" r:id="rId2"/>
    <p:sldId id="263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0066"/>
    <a:srgbClr val="2DE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F396C-CC2A-4B13-A501-456783C2C1B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500B66-F101-496B-AE6E-2F8A78187B4A}">
      <dgm:prSet/>
      <dgm:spPr/>
      <dgm:t>
        <a:bodyPr/>
        <a:lstStyle/>
        <a:p>
          <a:r>
            <a:rPr lang="en-US"/>
            <a:t>Due to pandemic people are facing lockdown for first time .</a:t>
          </a:r>
        </a:p>
      </dgm:t>
    </dgm:pt>
    <dgm:pt modelId="{1A0E8FB2-5AF2-4BAF-94C5-8793F7538979}" type="parTrans" cxnId="{2E463887-6B7A-43C9-B035-9440F88707D8}">
      <dgm:prSet/>
      <dgm:spPr/>
      <dgm:t>
        <a:bodyPr/>
        <a:lstStyle/>
        <a:p>
          <a:endParaRPr lang="en-US"/>
        </a:p>
      </dgm:t>
    </dgm:pt>
    <dgm:pt modelId="{24D1120C-D46B-4A60-848A-40250E0E532A}" type="sibTrans" cxnId="{2E463887-6B7A-43C9-B035-9440F88707D8}">
      <dgm:prSet/>
      <dgm:spPr/>
      <dgm:t>
        <a:bodyPr/>
        <a:lstStyle/>
        <a:p>
          <a:endParaRPr lang="en-US"/>
        </a:p>
      </dgm:t>
    </dgm:pt>
    <dgm:pt modelId="{41AD7C50-25B1-4E11-A8CB-E2871229A388}">
      <dgm:prSet/>
      <dgm:spPr/>
      <dgm:t>
        <a:bodyPr/>
        <a:lstStyle/>
        <a:p>
          <a:r>
            <a:rPr lang="en-US"/>
            <a:t>There is shortage of medical facilities around country.</a:t>
          </a:r>
        </a:p>
      </dgm:t>
    </dgm:pt>
    <dgm:pt modelId="{E44BB845-FD77-4DE0-80CE-FA82A62B323A}" type="parTrans" cxnId="{94350A10-3B26-4C8C-85D0-05CEE7905339}">
      <dgm:prSet/>
      <dgm:spPr/>
      <dgm:t>
        <a:bodyPr/>
        <a:lstStyle/>
        <a:p>
          <a:endParaRPr lang="en-US"/>
        </a:p>
      </dgm:t>
    </dgm:pt>
    <dgm:pt modelId="{76E27A0F-36C0-46CB-B7AD-522535ACB770}" type="sibTrans" cxnId="{94350A10-3B26-4C8C-85D0-05CEE7905339}">
      <dgm:prSet/>
      <dgm:spPr/>
      <dgm:t>
        <a:bodyPr/>
        <a:lstStyle/>
        <a:p>
          <a:endParaRPr lang="en-US"/>
        </a:p>
      </dgm:t>
    </dgm:pt>
    <dgm:pt modelId="{699AFABB-447F-4ECD-A736-EFB70242DA27}">
      <dgm:prSet/>
      <dgm:spPr/>
      <dgm:t>
        <a:bodyPr/>
        <a:lstStyle/>
        <a:p>
          <a:r>
            <a:rPr lang="en-US" dirty="0"/>
            <a:t>Infected people in hospitals &amp; some in quarantine, people are migrating from work places to there native places.</a:t>
          </a:r>
        </a:p>
      </dgm:t>
    </dgm:pt>
    <dgm:pt modelId="{B988295D-B667-4011-96C2-C03E3CB12381}" type="parTrans" cxnId="{1D21E121-95D3-47FD-8DB7-BF8CBE83CF96}">
      <dgm:prSet/>
      <dgm:spPr/>
      <dgm:t>
        <a:bodyPr/>
        <a:lstStyle/>
        <a:p>
          <a:endParaRPr lang="en-US"/>
        </a:p>
      </dgm:t>
    </dgm:pt>
    <dgm:pt modelId="{77E8367B-FC46-43F9-818F-CCCC2DD578DB}" type="sibTrans" cxnId="{1D21E121-95D3-47FD-8DB7-BF8CBE83CF96}">
      <dgm:prSet/>
      <dgm:spPr/>
      <dgm:t>
        <a:bodyPr/>
        <a:lstStyle/>
        <a:p>
          <a:endParaRPr lang="en-US"/>
        </a:p>
      </dgm:t>
    </dgm:pt>
    <dgm:pt modelId="{B4B02719-304C-489E-ABAC-84A3EBA86838}">
      <dgm:prSet/>
      <dgm:spPr/>
      <dgm:t>
        <a:bodyPr/>
        <a:lstStyle/>
        <a:p>
          <a:r>
            <a:rPr lang="en-US"/>
            <a:t>Schools are closed ,online education facilities were started .</a:t>
          </a:r>
        </a:p>
      </dgm:t>
    </dgm:pt>
    <dgm:pt modelId="{0FC0DA4F-09B8-4C39-B9D6-E3F4CEBC24F7}" type="parTrans" cxnId="{7ADF71C2-8266-425D-BCE6-040F28629608}">
      <dgm:prSet/>
      <dgm:spPr/>
      <dgm:t>
        <a:bodyPr/>
        <a:lstStyle/>
        <a:p>
          <a:endParaRPr lang="en-US"/>
        </a:p>
      </dgm:t>
    </dgm:pt>
    <dgm:pt modelId="{CA40196E-1F2F-4075-B161-26D11E7D0AD1}" type="sibTrans" cxnId="{7ADF71C2-8266-425D-BCE6-040F28629608}">
      <dgm:prSet/>
      <dgm:spPr/>
      <dgm:t>
        <a:bodyPr/>
        <a:lstStyle/>
        <a:p>
          <a:endParaRPr lang="en-US"/>
        </a:p>
      </dgm:t>
    </dgm:pt>
    <dgm:pt modelId="{BCEBA782-803F-4F57-8D52-1B224C35EE68}">
      <dgm:prSet/>
      <dgm:spPr/>
      <dgm:t>
        <a:bodyPr/>
        <a:lstStyle/>
        <a:p>
          <a:r>
            <a:rPr lang="en-US" dirty="0"/>
            <a:t>This causes universal awareness, anxiety, and distress</a:t>
          </a:r>
        </a:p>
      </dgm:t>
    </dgm:pt>
    <dgm:pt modelId="{56BC0982-3D52-41C4-B128-30EDDC093067}" type="parTrans" cxnId="{72CC6D37-D364-448C-8F8E-4418AD096634}">
      <dgm:prSet/>
      <dgm:spPr/>
      <dgm:t>
        <a:bodyPr/>
        <a:lstStyle/>
        <a:p>
          <a:endParaRPr lang="en-US"/>
        </a:p>
      </dgm:t>
    </dgm:pt>
    <dgm:pt modelId="{99B6F171-06AD-47B2-AEEA-B51D84460937}" type="sibTrans" cxnId="{72CC6D37-D364-448C-8F8E-4418AD096634}">
      <dgm:prSet/>
      <dgm:spPr/>
      <dgm:t>
        <a:bodyPr/>
        <a:lstStyle/>
        <a:p>
          <a:endParaRPr lang="en-US"/>
        </a:p>
      </dgm:t>
    </dgm:pt>
    <dgm:pt modelId="{4F51316B-4F41-4136-AA5A-E7A63F19681C}" type="pres">
      <dgm:prSet presAssocID="{8AFF396C-CC2A-4B13-A501-456783C2C1B5}" presName="linear" presStyleCnt="0">
        <dgm:presLayoutVars>
          <dgm:animLvl val="lvl"/>
          <dgm:resizeHandles val="exact"/>
        </dgm:presLayoutVars>
      </dgm:prSet>
      <dgm:spPr/>
    </dgm:pt>
    <dgm:pt modelId="{DE84BDB9-E1D0-4DBC-A5D6-0EC293375BB6}" type="pres">
      <dgm:prSet presAssocID="{DC500B66-F101-496B-AE6E-2F8A78187B4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C90951B-78AE-4E6C-B8BF-37841B655795}" type="pres">
      <dgm:prSet presAssocID="{24D1120C-D46B-4A60-848A-40250E0E532A}" presName="spacer" presStyleCnt="0"/>
      <dgm:spPr/>
    </dgm:pt>
    <dgm:pt modelId="{61CAFA95-B9DA-4FFF-8F91-EB4BE2AF5CE4}" type="pres">
      <dgm:prSet presAssocID="{41AD7C50-25B1-4E11-A8CB-E2871229A38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439542-6398-4F09-B446-BED22A682152}" type="pres">
      <dgm:prSet presAssocID="{76E27A0F-36C0-46CB-B7AD-522535ACB770}" presName="spacer" presStyleCnt="0"/>
      <dgm:spPr/>
    </dgm:pt>
    <dgm:pt modelId="{256ECEF7-CCE6-4CCE-B7F4-19B0C4AF8B60}" type="pres">
      <dgm:prSet presAssocID="{699AFABB-447F-4ECD-A736-EFB70242DA2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C2352A-44A5-477E-9305-A6AE2D764984}" type="pres">
      <dgm:prSet presAssocID="{77E8367B-FC46-43F9-818F-CCCC2DD578DB}" presName="spacer" presStyleCnt="0"/>
      <dgm:spPr/>
    </dgm:pt>
    <dgm:pt modelId="{D71CA72F-0DA7-409F-B8B8-F079291D9C48}" type="pres">
      <dgm:prSet presAssocID="{B4B02719-304C-489E-ABAC-84A3EBA8683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0F0D670-E13D-4131-BF41-331EF52D3CBA}" type="pres">
      <dgm:prSet presAssocID="{CA40196E-1F2F-4075-B161-26D11E7D0AD1}" presName="spacer" presStyleCnt="0"/>
      <dgm:spPr/>
    </dgm:pt>
    <dgm:pt modelId="{BC5C8F33-E81F-4688-A6F4-27E0295F2347}" type="pres">
      <dgm:prSet presAssocID="{BCEBA782-803F-4F57-8D52-1B224C35EE6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359530A-CF3F-4EC0-8E9B-5BC5ADFB5CD9}" type="presOf" srcId="{DC500B66-F101-496B-AE6E-2F8A78187B4A}" destId="{DE84BDB9-E1D0-4DBC-A5D6-0EC293375BB6}" srcOrd="0" destOrd="0" presId="urn:microsoft.com/office/officeart/2005/8/layout/vList2"/>
    <dgm:cxn modelId="{2104A60C-37ED-4DE5-AFC6-20FF176861E5}" type="presOf" srcId="{8AFF396C-CC2A-4B13-A501-456783C2C1B5}" destId="{4F51316B-4F41-4136-AA5A-E7A63F19681C}" srcOrd="0" destOrd="0" presId="urn:microsoft.com/office/officeart/2005/8/layout/vList2"/>
    <dgm:cxn modelId="{94350A10-3B26-4C8C-85D0-05CEE7905339}" srcId="{8AFF396C-CC2A-4B13-A501-456783C2C1B5}" destId="{41AD7C50-25B1-4E11-A8CB-E2871229A388}" srcOrd="1" destOrd="0" parTransId="{E44BB845-FD77-4DE0-80CE-FA82A62B323A}" sibTransId="{76E27A0F-36C0-46CB-B7AD-522535ACB770}"/>
    <dgm:cxn modelId="{1D21E121-95D3-47FD-8DB7-BF8CBE83CF96}" srcId="{8AFF396C-CC2A-4B13-A501-456783C2C1B5}" destId="{699AFABB-447F-4ECD-A736-EFB70242DA27}" srcOrd="2" destOrd="0" parTransId="{B988295D-B667-4011-96C2-C03E3CB12381}" sibTransId="{77E8367B-FC46-43F9-818F-CCCC2DD578DB}"/>
    <dgm:cxn modelId="{1D60E135-FA69-4E8E-912A-50E8492D8E71}" type="presOf" srcId="{699AFABB-447F-4ECD-A736-EFB70242DA27}" destId="{256ECEF7-CCE6-4CCE-B7F4-19B0C4AF8B60}" srcOrd="0" destOrd="0" presId="urn:microsoft.com/office/officeart/2005/8/layout/vList2"/>
    <dgm:cxn modelId="{72CC6D37-D364-448C-8F8E-4418AD096634}" srcId="{8AFF396C-CC2A-4B13-A501-456783C2C1B5}" destId="{BCEBA782-803F-4F57-8D52-1B224C35EE68}" srcOrd="4" destOrd="0" parTransId="{56BC0982-3D52-41C4-B128-30EDDC093067}" sibTransId="{99B6F171-06AD-47B2-AEEA-B51D84460937}"/>
    <dgm:cxn modelId="{2E463887-6B7A-43C9-B035-9440F88707D8}" srcId="{8AFF396C-CC2A-4B13-A501-456783C2C1B5}" destId="{DC500B66-F101-496B-AE6E-2F8A78187B4A}" srcOrd="0" destOrd="0" parTransId="{1A0E8FB2-5AF2-4BAF-94C5-8793F7538979}" sibTransId="{24D1120C-D46B-4A60-848A-40250E0E532A}"/>
    <dgm:cxn modelId="{A1CC00B0-DFB4-44C2-AC08-D5EDA1BC4D9A}" type="presOf" srcId="{41AD7C50-25B1-4E11-A8CB-E2871229A388}" destId="{61CAFA95-B9DA-4FFF-8F91-EB4BE2AF5CE4}" srcOrd="0" destOrd="0" presId="urn:microsoft.com/office/officeart/2005/8/layout/vList2"/>
    <dgm:cxn modelId="{0CE46EC2-C2C7-4E5F-8B65-7267EEA93F50}" type="presOf" srcId="{B4B02719-304C-489E-ABAC-84A3EBA86838}" destId="{D71CA72F-0DA7-409F-B8B8-F079291D9C48}" srcOrd="0" destOrd="0" presId="urn:microsoft.com/office/officeart/2005/8/layout/vList2"/>
    <dgm:cxn modelId="{7ADF71C2-8266-425D-BCE6-040F28629608}" srcId="{8AFF396C-CC2A-4B13-A501-456783C2C1B5}" destId="{B4B02719-304C-489E-ABAC-84A3EBA86838}" srcOrd="3" destOrd="0" parTransId="{0FC0DA4F-09B8-4C39-B9D6-E3F4CEBC24F7}" sibTransId="{CA40196E-1F2F-4075-B161-26D11E7D0AD1}"/>
    <dgm:cxn modelId="{1BC397D7-2F03-436A-9A98-62CCFBE8E2C5}" type="presOf" srcId="{BCEBA782-803F-4F57-8D52-1B224C35EE68}" destId="{BC5C8F33-E81F-4688-A6F4-27E0295F2347}" srcOrd="0" destOrd="0" presId="urn:microsoft.com/office/officeart/2005/8/layout/vList2"/>
    <dgm:cxn modelId="{926281FE-B4D2-4FF2-9390-04EED3F00F86}" type="presParOf" srcId="{4F51316B-4F41-4136-AA5A-E7A63F19681C}" destId="{DE84BDB9-E1D0-4DBC-A5D6-0EC293375BB6}" srcOrd="0" destOrd="0" presId="urn:microsoft.com/office/officeart/2005/8/layout/vList2"/>
    <dgm:cxn modelId="{D2AE0B40-53AC-4D3D-8A91-21F1850B659F}" type="presParOf" srcId="{4F51316B-4F41-4136-AA5A-E7A63F19681C}" destId="{DC90951B-78AE-4E6C-B8BF-37841B655795}" srcOrd="1" destOrd="0" presId="urn:microsoft.com/office/officeart/2005/8/layout/vList2"/>
    <dgm:cxn modelId="{AF6B4001-6F81-4A6C-9DC2-7016300CCC69}" type="presParOf" srcId="{4F51316B-4F41-4136-AA5A-E7A63F19681C}" destId="{61CAFA95-B9DA-4FFF-8F91-EB4BE2AF5CE4}" srcOrd="2" destOrd="0" presId="urn:microsoft.com/office/officeart/2005/8/layout/vList2"/>
    <dgm:cxn modelId="{C5B0CFA2-711E-49C8-8DA7-22026EA6B3AA}" type="presParOf" srcId="{4F51316B-4F41-4136-AA5A-E7A63F19681C}" destId="{88439542-6398-4F09-B446-BED22A682152}" srcOrd="3" destOrd="0" presId="urn:microsoft.com/office/officeart/2005/8/layout/vList2"/>
    <dgm:cxn modelId="{42A3D110-0AC2-454C-B902-F9FD3767ED55}" type="presParOf" srcId="{4F51316B-4F41-4136-AA5A-E7A63F19681C}" destId="{256ECEF7-CCE6-4CCE-B7F4-19B0C4AF8B60}" srcOrd="4" destOrd="0" presId="urn:microsoft.com/office/officeart/2005/8/layout/vList2"/>
    <dgm:cxn modelId="{84F87584-D46D-4BF2-80EC-F5FD3CCB6D23}" type="presParOf" srcId="{4F51316B-4F41-4136-AA5A-E7A63F19681C}" destId="{83C2352A-44A5-477E-9305-A6AE2D764984}" srcOrd="5" destOrd="0" presId="urn:microsoft.com/office/officeart/2005/8/layout/vList2"/>
    <dgm:cxn modelId="{D9F36199-3297-4617-9365-7A81575E1A47}" type="presParOf" srcId="{4F51316B-4F41-4136-AA5A-E7A63F19681C}" destId="{D71CA72F-0DA7-409F-B8B8-F079291D9C48}" srcOrd="6" destOrd="0" presId="urn:microsoft.com/office/officeart/2005/8/layout/vList2"/>
    <dgm:cxn modelId="{10CED013-E2AF-4A61-8B23-4BC3998AA50A}" type="presParOf" srcId="{4F51316B-4F41-4136-AA5A-E7A63F19681C}" destId="{50F0D670-E13D-4131-BF41-331EF52D3CBA}" srcOrd="7" destOrd="0" presId="urn:microsoft.com/office/officeart/2005/8/layout/vList2"/>
    <dgm:cxn modelId="{BF67BEE4-EFB6-4997-80A9-D018C114B1D9}" type="presParOf" srcId="{4F51316B-4F41-4136-AA5A-E7A63F19681C}" destId="{BC5C8F33-E81F-4688-A6F4-27E0295F234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9F12CD-7998-42E4-B3E4-55D8FAF2118F}" type="doc">
      <dgm:prSet loTypeId="urn:microsoft.com/office/officeart/2005/8/layout/radial6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20CCEC9B-75C1-4DCB-BB4F-392F068826AF}">
      <dgm:prSet phldrT="[Text]"/>
      <dgm:spPr/>
      <dgm:t>
        <a:bodyPr/>
        <a:lstStyle/>
        <a:p>
          <a:r>
            <a:rPr lang="en-US" dirty="0"/>
            <a:t>Impact on psychological health</a:t>
          </a:r>
          <a:endParaRPr lang="en-IN" dirty="0"/>
        </a:p>
      </dgm:t>
    </dgm:pt>
    <dgm:pt modelId="{4FA1AFB1-F4F1-4D69-A35A-252AE0172ABC}" type="parTrans" cxnId="{89173F86-DB81-4DEA-9583-A1E051B7EF5C}">
      <dgm:prSet/>
      <dgm:spPr/>
      <dgm:t>
        <a:bodyPr/>
        <a:lstStyle/>
        <a:p>
          <a:endParaRPr lang="en-IN"/>
        </a:p>
      </dgm:t>
    </dgm:pt>
    <dgm:pt modelId="{BC39A450-307D-4EAA-BF93-D7CD5FABDDB2}" type="sibTrans" cxnId="{89173F86-DB81-4DEA-9583-A1E051B7EF5C}">
      <dgm:prSet/>
      <dgm:spPr/>
      <dgm:t>
        <a:bodyPr/>
        <a:lstStyle/>
        <a:p>
          <a:endParaRPr lang="en-IN"/>
        </a:p>
      </dgm:t>
    </dgm:pt>
    <dgm:pt modelId="{CBDF6793-4C3A-42F8-9712-419F9AF3295E}">
      <dgm:prSet phldrT="[Text]"/>
      <dgm:spPr/>
      <dgm:t>
        <a:bodyPr/>
        <a:lstStyle/>
        <a:p>
          <a:r>
            <a:rPr lang="en-US" dirty="0"/>
            <a:t>Covid-19 outbreak and lockdown</a:t>
          </a:r>
          <a:endParaRPr lang="en-IN" dirty="0"/>
        </a:p>
      </dgm:t>
    </dgm:pt>
    <dgm:pt modelId="{A9988682-829C-47ED-AF9A-65886AD98778}" type="parTrans" cxnId="{A8CB6634-22C5-4FFA-8B5B-A3A97EBB9111}">
      <dgm:prSet/>
      <dgm:spPr/>
      <dgm:t>
        <a:bodyPr/>
        <a:lstStyle/>
        <a:p>
          <a:endParaRPr lang="en-IN"/>
        </a:p>
      </dgm:t>
    </dgm:pt>
    <dgm:pt modelId="{BFC5E001-84AE-436F-AC68-75B927DE0BB7}" type="sibTrans" cxnId="{A8CB6634-22C5-4FFA-8B5B-A3A97EBB9111}">
      <dgm:prSet/>
      <dgm:spPr/>
      <dgm:t>
        <a:bodyPr/>
        <a:lstStyle/>
        <a:p>
          <a:endParaRPr lang="en-IN"/>
        </a:p>
      </dgm:t>
    </dgm:pt>
    <dgm:pt modelId="{0A377145-2C6D-4BF3-A57B-60CDF3DC00F1}">
      <dgm:prSet phldrT="[Text]"/>
      <dgm:spPr/>
      <dgm:t>
        <a:bodyPr/>
        <a:lstStyle/>
        <a:p>
          <a:r>
            <a:rPr lang="en-US" dirty="0"/>
            <a:t>Social distancing and quarantine</a:t>
          </a:r>
          <a:endParaRPr lang="en-IN" dirty="0"/>
        </a:p>
      </dgm:t>
    </dgm:pt>
    <dgm:pt modelId="{0FD67B9D-AC1A-4B38-BC49-99F6ED2C6436}" type="sibTrans" cxnId="{74CFE8FB-29FC-42ED-9083-0063F2814FE3}">
      <dgm:prSet/>
      <dgm:spPr/>
      <dgm:t>
        <a:bodyPr/>
        <a:lstStyle/>
        <a:p>
          <a:endParaRPr lang="en-IN"/>
        </a:p>
      </dgm:t>
    </dgm:pt>
    <dgm:pt modelId="{B9337B3B-0BFB-4A13-BBC1-A1C6CD63D0B4}" type="parTrans" cxnId="{74CFE8FB-29FC-42ED-9083-0063F2814FE3}">
      <dgm:prSet/>
      <dgm:spPr/>
      <dgm:t>
        <a:bodyPr/>
        <a:lstStyle/>
        <a:p>
          <a:endParaRPr lang="en-IN"/>
        </a:p>
      </dgm:t>
    </dgm:pt>
    <dgm:pt modelId="{391A6BD0-8F26-4F3E-A206-A04C0138BA5D}">
      <dgm:prSet phldrT="[Text]"/>
      <dgm:spPr/>
      <dgm:t>
        <a:bodyPr/>
        <a:lstStyle/>
        <a:p>
          <a:r>
            <a:rPr lang="en-US" dirty="0"/>
            <a:t>Financial crisis</a:t>
          </a:r>
          <a:endParaRPr lang="en-IN" dirty="0"/>
        </a:p>
      </dgm:t>
    </dgm:pt>
    <dgm:pt modelId="{E06EB446-92D4-4D43-A395-BB0C3401A7EC}" type="sibTrans" cxnId="{D4F969FA-5C5C-4002-93B0-C0FE9FED3FA1}">
      <dgm:prSet/>
      <dgm:spPr/>
      <dgm:t>
        <a:bodyPr/>
        <a:lstStyle/>
        <a:p>
          <a:endParaRPr lang="en-IN"/>
        </a:p>
      </dgm:t>
    </dgm:pt>
    <dgm:pt modelId="{C06CD3F9-FDD8-4B24-AD0C-D80A8E462229}" type="parTrans" cxnId="{D4F969FA-5C5C-4002-93B0-C0FE9FED3FA1}">
      <dgm:prSet/>
      <dgm:spPr/>
      <dgm:t>
        <a:bodyPr/>
        <a:lstStyle/>
        <a:p>
          <a:endParaRPr lang="en-IN"/>
        </a:p>
      </dgm:t>
    </dgm:pt>
    <dgm:pt modelId="{460F544B-0BF8-487B-8D98-0AF677657F38}">
      <dgm:prSet phldrT="[Text]"/>
      <dgm:spPr/>
      <dgm:t>
        <a:bodyPr/>
        <a:lstStyle/>
        <a:p>
          <a:r>
            <a:rPr lang="en-US" dirty="0"/>
            <a:t>Media,</a:t>
          </a:r>
        </a:p>
        <a:p>
          <a:r>
            <a:rPr lang="en-US" dirty="0"/>
            <a:t>News,</a:t>
          </a:r>
        </a:p>
        <a:p>
          <a:r>
            <a:rPr lang="en-US" dirty="0"/>
            <a:t>government</a:t>
          </a:r>
          <a:endParaRPr lang="en-IN" dirty="0"/>
        </a:p>
      </dgm:t>
    </dgm:pt>
    <dgm:pt modelId="{5F910AB0-5317-47E3-8599-A6BAB0BB9BE7}" type="sibTrans" cxnId="{CD3417BD-2D28-472E-97B0-04009C7D11AB}">
      <dgm:prSet/>
      <dgm:spPr/>
      <dgm:t>
        <a:bodyPr/>
        <a:lstStyle/>
        <a:p>
          <a:endParaRPr lang="en-IN"/>
        </a:p>
      </dgm:t>
    </dgm:pt>
    <dgm:pt modelId="{70169753-9C20-4B53-9BED-EB05AB97BA6A}" type="parTrans" cxnId="{CD3417BD-2D28-472E-97B0-04009C7D11AB}">
      <dgm:prSet/>
      <dgm:spPr/>
      <dgm:t>
        <a:bodyPr/>
        <a:lstStyle/>
        <a:p>
          <a:endParaRPr lang="en-IN"/>
        </a:p>
      </dgm:t>
    </dgm:pt>
    <dgm:pt modelId="{FA212BCE-4A75-4EE5-AADC-848C497EB21C}" type="pres">
      <dgm:prSet presAssocID="{B49F12CD-7998-42E4-B3E4-55D8FAF2118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0B0BAC3-3D5F-487E-88E6-98001F0D647E}" type="pres">
      <dgm:prSet presAssocID="{20CCEC9B-75C1-4DCB-BB4F-392F068826AF}" presName="centerShape" presStyleLbl="node0" presStyleIdx="0" presStyleCnt="1"/>
      <dgm:spPr/>
    </dgm:pt>
    <dgm:pt modelId="{8FB5F9C8-1A7E-4780-B85B-4C702E4B0C84}" type="pres">
      <dgm:prSet presAssocID="{CBDF6793-4C3A-42F8-9712-419F9AF3295E}" presName="node" presStyleLbl="node1" presStyleIdx="0" presStyleCnt="4">
        <dgm:presLayoutVars>
          <dgm:bulletEnabled val="1"/>
        </dgm:presLayoutVars>
      </dgm:prSet>
      <dgm:spPr/>
    </dgm:pt>
    <dgm:pt modelId="{6405A019-CC13-4AC3-BB2B-E2B6BB5E62EC}" type="pres">
      <dgm:prSet presAssocID="{CBDF6793-4C3A-42F8-9712-419F9AF3295E}" presName="dummy" presStyleCnt="0"/>
      <dgm:spPr/>
    </dgm:pt>
    <dgm:pt modelId="{5227AA76-1BF3-4C8B-8D7A-33CE9B502990}" type="pres">
      <dgm:prSet presAssocID="{BFC5E001-84AE-436F-AC68-75B927DE0BB7}" presName="sibTrans" presStyleLbl="sibTrans2D1" presStyleIdx="0" presStyleCnt="4"/>
      <dgm:spPr/>
    </dgm:pt>
    <dgm:pt modelId="{7F8E53EC-6D5D-4847-B7B6-301F064DA870}" type="pres">
      <dgm:prSet presAssocID="{460F544B-0BF8-487B-8D98-0AF677657F38}" presName="node" presStyleLbl="node1" presStyleIdx="1" presStyleCnt="4">
        <dgm:presLayoutVars>
          <dgm:bulletEnabled val="1"/>
        </dgm:presLayoutVars>
      </dgm:prSet>
      <dgm:spPr/>
    </dgm:pt>
    <dgm:pt modelId="{2FE310FE-95B9-4C39-B510-003D957E3D90}" type="pres">
      <dgm:prSet presAssocID="{460F544B-0BF8-487B-8D98-0AF677657F38}" presName="dummy" presStyleCnt="0"/>
      <dgm:spPr/>
    </dgm:pt>
    <dgm:pt modelId="{39EC76CE-64AB-4B66-BC29-3CF52C2B2727}" type="pres">
      <dgm:prSet presAssocID="{5F910AB0-5317-47E3-8599-A6BAB0BB9BE7}" presName="sibTrans" presStyleLbl="sibTrans2D1" presStyleIdx="1" presStyleCnt="4"/>
      <dgm:spPr/>
    </dgm:pt>
    <dgm:pt modelId="{B14D4A3A-48F0-433E-9D7F-7BDB2F4730A2}" type="pres">
      <dgm:prSet presAssocID="{391A6BD0-8F26-4F3E-A206-A04C0138BA5D}" presName="node" presStyleLbl="node1" presStyleIdx="2" presStyleCnt="4">
        <dgm:presLayoutVars>
          <dgm:bulletEnabled val="1"/>
        </dgm:presLayoutVars>
      </dgm:prSet>
      <dgm:spPr/>
    </dgm:pt>
    <dgm:pt modelId="{97318D31-D94D-4F88-A17C-79308ACCC824}" type="pres">
      <dgm:prSet presAssocID="{391A6BD0-8F26-4F3E-A206-A04C0138BA5D}" presName="dummy" presStyleCnt="0"/>
      <dgm:spPr/>
    </dgm:pt>
    <dgm:pt modelId="{A21CE8D1-E0D2-4DE0-A575-6357D179DA80}" type="pres">
      <dgm:prSet presAssocID="{E06EB446-92D4-4D43-A395-BB0C3401A7EC}" presName="sibTrans" presStyleLbl="sibTrans2D1" presStyleIdx="2" presStyleCnt="4"/>
      <dgm:spPr/>
    </dgm:pt>
    <dgm:pt modelId="{4ACD49D8-DCA7-4FF9-9DDC-1CF533DED99C}" type="pres">
      <dgm:prSet presAssocID="{0A377145-2C6D-4BF3-A57B-60CDF3DC00F1}" presName="node" presStyleLbl="node1" presStyleIdx="3" presStyleCnt="4">
        <dgm:presLayoutVars>
          <dgm:bulletEnabled val="1"/>
        </dgm:presLayoutVars>
      </dgm:prSet>
      <dgm:spPr/>
    </dgm:pt>
    <dgm:pt modelId="{A32D2965-06B1-4E8D-9909-22A909669486}" type="pres">
      <dgm:prSet presAssocID="{0A377145-2C6D-4BF3-A57B-60CDF3DC00F1}" presName="dummy" presStyleCnt="0"/>
      <dgm:spPr/>
    </dgm:pt>
    <dgm:pt modelId="{6A53D15D-CBDB-490B-8C4F-611778277E44}" type="pres">
      <dgm:prSet presAssocID="{0FD67B9D-AC1A-4B38-BC49-99F6ED2C6436}" presName="sibTrans" presStyleLbl="sibTrans2D1" presStyleIdx="3" presStyleCnt="4"/>
      <dgm:spPr/>
    </dgm:pt>
  </dgm:ptLst>
  <dgm:cxnLst>
    <dgm:cxn modelId="{B765A30B-FF6C-4DDD-BE5D-9C2B025F58DA}" type="presOf" srcId="{CBDF6793-4C3A-42F8-9712-419F9AF3295E}" destId="{8FB5F9C8-1A7E-4780-B85B-4C702E4B0C84}" srcOrd="0" destOrd="0" presId="urn:microsoft.com/office/officeart/2005/8/layout/radial6"/>
    <dgm:cxn modelId="{304D0A0E-801B-4B86-8C8B-D33593E5516D}" type="presOf" srcId="{E06EB446-92D4-4D43-A395-BB0C3401A7EC}" destId="{A21CE8D1-E0D2-4DE0-A575-6357D179DA80}" srcOrd="0" destOrd="0" presId="urn:microsoft.com/office/officeart/2005/8/layout/radial6"/>
    <dgm:cxn modelId="{E9051116-6A68-468F-9815-52904966D463}" type="presOf" srcId="{5F910AB0-5317-47E3-8599-A6BAB0BB9BE7}" destId="{39EC76CE-64AB-4B66-BC29-3CF52C2B2727}" srcOrd="0" destOrd="0" presId="urn:microsoft.com/office/officeart/2005/8/layout/radial6"/>
    <dgm:cxn modelId="{E73EBA2F-095A-4C30-8221-E69D12EF9099}" type="presOf" srcId="{460F544B-0BF8-487B-8D98-0AF677657F38}" destId="{7F8E53EC-6D5D-4847-B7B6-301F064DA870}" srcOrd="0" destOrd="0" presId="urn:microsoft.com/office/officeart/2005/8/layout/radial6"/>
    <dgm:cxn modelId="{A8CB6634-22C5-4FFA-8B5B-A3A97EBB9111}" srcId="{20CCEC9B-75C1-4DCB-BB4F-392F068826AF}" destId="{CBDF6793-4C3A-42F8-9712-419F9AF3295E}" srcOrd="0" destOrd="0" parTransId="{A9988682-829C-47ED-AF9A-65886AD98778}" sibTransId="{BFC5E001-84AE-436F-AC68-75B927DE0BB7}"/>
    <dgm:cxn modelId="{D9DCF860-B7C3-442F-B2CC-3BE85616C3CA}" type="presOf" srcId="{B49F12CD-7998-42E4-B3E4-55D8FAF2118F}" destId="{FA212BCE-4A75-4EE5-AADC-848C497EB21C}" srcOrd="0" destOrd="0" presId="urn:microsoft.com/office/officeart/2005/8/layout/radial6"/>
    <dgm:cxn modelId="{767DFD76-B813-4E2E-985C-E5319B4F6F6D}" type="presOf" srcId="{0A377145-2C6D-4BF3-A57B-60CDF3DC00F1}" destId="{4ACD49D8-DCA7-4FF9-9DDC-1CF533DED99C}" srcOrd="0" destOrd="0" presId="urn:microsoft.com/office/officeart/2005/8/layout/radial6"/>
    <dgm:cxn modelId="{89173F86-DB81-4DEA-9583-A1E051B7EF5C}" srcId="{B49F12CD-7998-42E4-B3E4-55D8FAF2118F}" destId="{20CCEC9B-75C1-4DCB-BB4F-392F068826AF}" srcOrd="0" destOrd="0" parTransId="{4FA1AFB1-F4F1-4D69-A35A-252AE0172ABC}" sibTransId="{BC39A450-307D-4EAA-BF93-D7CD5FABDDB2}"/>
    <dgm:cxn modelId="{FA02E089-5084-45BB-A880-6DEB8A83AB10}" type="presOf" srcId="{391A6BD0-8F26-4F3E-A206-A04C0138BA5D}" destId="{B14D4A3A-48F0-433E-9D7F-7BDB2F4730A2}" srcOrd="0" destOrd="0" presId="urn:microsoft.com/office/officeart/2005/8/layout/radial6"/>
    <dgm:cxn modelId="{CD3417BD-2D28-472E-97B0-04009C7D11AB}" srcId="{20CCEC9B-75C1-4DCB-BB4F-392F068826AF}" destId="{460F544B-0BF8-487B-8D98-0AF677657F38}" srcOrd="1" destOrd="0" parTransId="{70169753-9C20-4B53-9BED-EB05AB97BA6A}" sibTransId="{5F910AB0-5317-47E3-8599-A6BAB0BB9BE7}"/>
    <dgm:cxn modelId="{FCEE8AD0-663B-46B1-81B0-8D260B72B8E8}" type="presOf" srcId="{20CCEC9B-75C1-4DCB-BB4F-392F068826AF}" destId="{00B0BAC3-3D5F-487E-88E6-98001F0D647E}" srcOrd="0" destOrd="0" presId="urn:microsoft.com/office/officeart/2005/8/layout/radial6"/>
    <dgm:cxn modelId="{87F5A8D6-61CC-4AC1-B354-784471621DDD}" type="presOf" srcId="{0FD67B9D-AC1A-4B38-BC49-99F6ED2C6436}" destId="{6A53D15D-CBDB-490B-8C4F-611778277E44}" srcOrd="0" destOrd="0" presId="urn:microsoft.com/office/officeart/2005/8/layout/radial6"/>
    <dgm:cxn modelId="{38F29DDE-E157-4C4F-AD05-134F3A2ED61D}" type="presOf" srcId="{BFC5E001-84AE-436F-AC68-75B927DE0BB7}" destId="{5227AA76-1BF3-4C8B-8D7A-33CE9B502990}" srcOrd="0" destOrd="0" presId="urn:microsoft.com/office/officeart/2005/8/layout/radial6"/>
    <dgm:cxn modelId="{D4F969FA-5C5C-4002-93B0-C0FE9FED3FA1}" srcId="{20CCEC9B-75C1-4DCB-BB4F-392F068826AF}" destId="{391A6BD0-8F26-4F3E-A206-A04C0138BA5D}" srcOrd="2" destOrd="0" parTransId="{C06CD3F9-FDD8-4B24-AD0C-D80A8E462229}" sibTransId="{E06EB446-92D4-4D43-A395-BB0C3401A7EC}"/>
    <dgm:cxn modelId="{74CFE8FB-29FC-42ED-9083-0063F2814FE3}" srcId="{20CCEC9B-75C1-4DCB-BB4F-392F068826AF}" destId="{0A377145-2C6D-4BF3-A57B-60CDF3DC00F1}" srcOrd="3" destOrd="0" parTransId="{B9337B3B-0BFB-4A13-BBC1-A1C6CD63D0B4}" sibTransId="{0FD67B9D-AC1A-4B38-BC49-99F6ED2C6436}"/>
    <dgm:cxn modelId="{977B16C2-0EB9-4AC6-A94F-9BFCD8F4BE73}" type="presParOf" srcId="{FA212BCE-4A75-4EE5-AADC-848C497EB21C}" destId="{00B0BAC3-3D5F-487E-88E6-98001F0D647E}" srcOrd="0" destOrd="0" presId="urn:microsoft.com/office/officeart/2005/8/layout/radial6"/>
    <dgm:cxn modelId="{F241A604-2E8D-4A15-A26E-F2520E4344FF}" type="presParOf" srcId="{FA212BCE-4A75-4EE5-AADC-848C497EB21C}" destId="{8FB5F9C8-1A7E-4780-B85B-4C702E4B0C84}" srcOrd="1" destOrd="0" presId="urn:microsoft.com/office/officeart/2005/8/layout/radial6"/>
    <dgm:cxn modelId="{7B5A52E4-5063-4F79-A1E9-3AC290A965BD}" type="presParOf" srcId="{FA212BCE-4A75-4EE5-AADC-848C497EB21C}" destId="{6405A019-CC13-4AC3-BB2B-E2B6BB5E62EC}" srcOrd="2" destOrd="0" presId="urn:microsoft.com/office/officeart/2005/8/layout/radial6"/>
    <dgm:cxn modelId="{967E59E2-85DA-49D1-A89B-487B0378B464}" type="presParOf" srcId="{FA212BCE-4A75-4EE5-AADC-848C497EB21C}" destId="{5227AA76-1BF3-4C8B-8D7A-33CE9B502990}" srcOrd="3" destOrd="0" presId="urn:microsoft.com/office/officeart/2005/8/layout/radial6"/>
    <dgm:cxn modelId="{FBC011B2-EC6F-4D49-9E18-930FD5770289}" type="presParOf" srcId="{FA212BCE-4A75-4EE5-AADC-848C497EB21C}" destId="{7F8E53EC-6D5D-4847-B7B6-301F064DA870}" srcOrd="4" destOrd="0" presId="urn:microsoft.com/office/officeart/2005/8/layout/radial6"/>
    <dgm:cxn modelId="{898B8A8A-7040-4DBF-BEC9-877443CB8C16}" type="presParOf" srcId="{FA212BCE-4A75-4EE5-AADC-848C497EB21C}" destId="{2FE310FE-95B9-4C39-B510-003D957E3D90}" srcOrd="5" destOrd="0" presId="urn:microsoft.com/office/officeart/2005/8/layout/radial6"/>
    <dgm:cxn modelId="{C5708F3A-4B06-4A3B-B0E6-4E038F2D32B8}" type="presParOf" srcId="{FA212BCE-4A75-4EE5-AADC-848C497EB21C}" destId="{39EC76CE-64AB-4B66-BC29-3CF52C2B2727}" srcOrd="6" destOrd="0" presId="urn:microsoft.com/office/officeart/2005/8/layout/radial6"/>
    <dgm:cxn modelId="{67751CB9-C3CF-4E3E-8DD7-5BA9F0941CF7}" type="presParOf" srcId="{FA212BCE-4A75-4EE5-AADC-848C497EB21C}" destId="{B14D4A3A-48F0-433E-9D7F-7BDB2F4730A2}" srcOrd="7" destOrd="0" presId="urn:microsoft.com/office/officeart/2005/8/layout/radial6"/>
    <dgm:cxn modelId="{ACF668D1-8333-4DDD-92A6-A7F8F529F3F1}" type="presParOf" srcId="{FA212BCE-4A75-4EE5-AADC-848C497EB21C}" destId="{97318D31-D94D-4F88-A17C-79308ACCC824}" srcOrd="8" destOrd="0" presId="urn:microsoft.com/office/officeart/2005/8/layout/radial6"/>
    <dgm:cxn modelId="{502AB7A8-502D-4866-BA20-09016109317B}" type="presParOf" srcId="{FA212BCE-4A75-4EE5-AADC-848C497EB21C}" destId="{A21CE8D1-E0D2-4DE0-A575-6357D179DA80}" srcOrd="9" destOrd="0" presId="urn:microsoft.com/office/officeart/2005/8/layout/radial6"/>
    <dgm:cxn modelId="{E4EA744F-70C7-4D10-AEDB-2B679B915AFE}" type="presParOf" srcId="{FA212BCE-4A75-4EE5-AADC-848C497EB21C}" destId="{4ACD49D8-DCA7-4FF9-9DDC-1CF533DED99C}" srcOrd="10" destOrd="0" presId="urn:microsoft.com/office/officeart/2005/8/layout/radial6"/>
    <dgm:cxn modelId="{10EE10D6-AA60-4403-81F2-D70FF7CC05F8}" type="presParOf" srcId="{FA212BCE-4A75-4EE5-AADC-848C497EB21C}" destId="{A32D2965-06B1-4E8D-9909-22A909669486}" srcOrd="11" destOrd="0" presId="urn:microsoft.com/office/officeart/2005/8/layout/radial6"/>
    <dgm:cxn modelId="{7FFA2929-663E-4D6C-BE44-52CB39F43B7E}" type="presParOf" srcId="{FA212BCE-4A75-4EE5-AADC-848C497EB21C}" destId="{6A53D15D-CBDB-490B-8C4F-611778277E4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4348EF-E0CF-4109-AD2E-DFD10419FB4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6D7DB4-2C1C-4BD1-A719-D7546172AB8A}">
      <dgm:prSet/>
      <dgm:spPr/>
      <dgm:t>
        <a:bodyPr/>
        <a:lstStyle/>
        <a:p>
          <a:r>
            <a:rPr lang="en-US" dirty="0"/>
            <a:t>Stress</a:t>
          </a:r>
        </a:p>
      </dgm:t>
    </dgm:pt>
    <dgm:pt modelId="{B2D12F8D-6121-4EAD-9FC0-BE01B65582D1}" type="parTrans" cxnId="{5BBD4C2C-F35D-4A53-97BD-2BD8B90D6DC5}">
      <dgm:prSet/>
      <dgm:spPr/>
      <dgm:t>
        <a:bodyPr/>
        <a:lstStyle/>
        <a:p>
          <a:endParaRPr lang="en-US"/>
        </a:p>
      </dgm:t>
    </dgm:pt>
    <dgm:pt modelId="{161A82BF-99C6-46E1-AE07-0A5E4ED9C198}" type="sibTrans" cxnId="{5BBD4C2C-F35D-4A53-97BD-2BD8B90D6DC5}">
      <dgm:prSet/>
      <dgm:spPr/>
      <dgm:t>
        <a:bodyPr/>
        <a:lstStyle/>
        <a:p>
          <a:endParaRPr lang="en-US"/>
        </a:p>
      </dgm:t>
    </dgm:pt>
    <dgm:pt modelId="{6AC2EB04-4EA4-4CAA-884D-42246A460FFF}">
      <dgm:prSet/>
      <dgm:spPr/>
      <dgm:t>
        <a:bodyPr/>
        <a:lstStyle/>
        <a:p>
          <a:r>
            <a:rPr lang="en-US" dirty="0"/>
            <a:t>Anxiety</a:t>
          </a:r>
        </a:p>
      </dgm:t>
    </dgm:pt>
    <dgm:pt modelId="{252C724D-162B-4644-9544-394181F26F12}" type="parTrans" cxnId="{1F00FF73-3C06-4B15-AB1B-57106CDFD16D}">
      <dgm:prSet/>
      <dgm:spPr/>
      <dgm:t>
        <a:bodyPr/>
        <a:lstStyle/>
        <a:p>
          <a:endParaRPr lang="en-US"/>
        </a:p>
      </dgm:t>
    </dgm:pt>
    <dgm:pt modelId="{FFD79E6B-F89A-456E-92C9-130D73E7796B}" type="sibTrans" cxnId="{1F00FF73-3C06-4B15-AB1B-57106CDFD16D}">
      <dgm:prSet/>
      <dgm:spPr/>
      <dgm:t>
        <a:bodyPr/>
        <a:lstStyle/>
        <a:p>
          <a:endParaRPr lang="en-US"/>
        </a:p>
      </dgm:t>
    </dgm:pt>
    <dgm:pt modelId="{273AB31E-F1FF-434F-BF91-840BDF1327DC}">
      <dgm:prSet/>
      <dgm:spPr/>
      <dgm:t>
        <a:bodyPr/>
        <a:lstStyle/>
        <a:p>
          <a:r>
            <a:rPr lang="en-US" dirty="0"/>
            <a:t>Loneliness</a:t>
          </a:r>
        </a:p>
      </dgm:t>
    </dgm:pt>
    <dgm:pt modelId="{F9E2F89E-F44D-42FD-897A-9C1368A3AAA0}" type="parTrans" cxnId="{648D164D-83A8-4EFD-BF7C-8416FD9E0FF3}">
      <dgm:prSet/>
      <dgm:spPr/>
      <dgm:t>
        <a:bodyPr/>
        <a:lstStyle/>
        <a:p>
          <a:endParaRPr lang="en-US"/>
        </a:p>
      </dgm:t>
    </dgm:pt>
    <dgm:pt modelId="{4C8B61EE-EA43-4A77-8B9D-8A5BDD519F58}" type="sibTrans" cxnId="{648D164D-83A8-4EFD-BF7C-8416FD9E0FF3}">
      <dgm:prSet/>
      <dgm:spPr/>
      <dgm:t>
        <a:bodyPr/>
        <a:lstStyle/>
        <a:p>
          <a:endParaRPr lang="en-US"/>
        </a:p>
      </dgm:t>
    </dgm:pt>
    <dgm:pt modelId="{BC480894-E282-4697-AAD3-003F8ACE2E7F}">
      <dgm:prSet/>
      <dgm:spPr/>
      <dgm:t>
        <a:bodyPr/>
        <a:lstStyle/>
        <a:p>
          <a:r>
            <a:rPr lang="en-US" dirty="0"/>
            <a:t>Depression</a:t>
          </a:r>
        </a:p>
      </dgm:t>
    </dgm:pt>
    <dgm:pt modelId="{D11E57A2-4DEE-4388-888D-1674E2A70214}" type="parTrans" cxnId="{F5A47CBF-D798-4FFE-8A64-DEA342677C71}">
      <dgm:prSet/>
      <dgm:spPr/>
      <dgm:t>
        <a:bodyPr/>
        <a:lstStyle/>
        <a:p>
          <a:endParaRPr lang="en-US"/>
        </a:p>
      </dgm:t>
    </dgm:pt>
    <dgm:pt modelId="{D5ADFCEF-27C0-4449-89DB-1F8A079F9FB6}" type="sibTrans" cxnId="{F5A47CBF-D798-4FFE-8A64-DEA342677C71}">
      <dgm:prSet/>
      <dgm:spPr/>
      <dgm:t>
        <a:bodyPr/>
        <a:lstStyle/>
        <a:p>
          <a:endParaRPr lang="en-US"/>
        </a:p>
      </dgm:t>
    </dgm:pt>
    <dgm:pt modelId="{12006C75-2871-4F72-94D7-2F58060D8681}">
      <dgm:prSet/>
      <dgm:spPr/>
      <dgm:t>
        <a:bodyPr/>
        <a:lstStyle/>
        <a:p>
          <a:r>
            <a:rPr lang="en-US" dirty="0"/>
            <a:t>Irritability</a:t>
          </a:r>
        </a:p>
      </dgm:t>
    </dgm:pt>
    <dgm:pt modelId="{23D7E339-EF6F-4D38-B85D-C64A12773E11}" type="parTrans" cxnId="{9496C20D-3378-4825-ACA1-8C5EA0789E2A}">
      <dgm:prSet/>
      <dgm:spPr/>
      <dgm:t>
        <a:bodyPr/>
        <a:lstStyle/>
        <a:p>
          <a:endParaRPr lang="en-US"/>
        </a:p>
      </dgm:t>
    </dgm:pt>
    <dgm:pt modelId="{000FD2C7-0A99-49BC-A3AD-8FBCF81CE669}" type="sibTrans" cxnId="{9496C20D-3378-4825-ACA1-8C5EA0789E2A}">
      <dgm:prSet/>
      <dgm:spPr/>
      <dgm:t>
        <a:bodyPr/>
        <a:lstStyle/>
        <a:p>
          <a:endParaRPr lang="en-US"/>
        </a:p>
      </dgm:t>
    </dgm:pt>
    <dgm:pt modelId="{3B0C358D-1E02-4B79-A33B-AF65704448B3}">
      <dgm:prSet/>
      <dgm:spPr/>
      <dgm:t>
        <a:bodyPr/>
        <a:lstStyle/>
        <a:p>
          <a:r>
            <a:rPr lang="en-US" dirty="0"/>
            <a:t>Confusion</a:t>
          </a:r>
        </a:p>
      </dgm:t>
    </dgm:pt>
    <dgm:pt modelId="{BE680E6C-3027-468D-BDA8-62FF1476AC65}" type="parTrans" cxnId="{870E0009-33D9-4598-AF97-708C80D85A0D}">
      <dgm:prSet/>
      <dgm:spPr/>
      <dgm:t>
        <a:bodyPr/>
        <a:lstStyle/>
        <a:p>
          <a:endParaRPr lang="en-US"/>
        </a:p>
      </dgm:t>
    </dgm:pt>
    <dgm:pt modelId="{755AB918-1F3D-49E0-84D2-9B9E46EB38CD}" type="sibTrans" cxnId="{870E0009-33D9-4598-AF97-708C80D85A0D}">
      <dgm:prSet/>
      <dgm:spPr/>
      <dgm:t>
        <a:bodyPr/>
        <a:lstStyle/>
        <a:p>
          <a:endParaRPr lang="en-US"/>
        </a:p>
      </dgm:t>
    </dgm:pt>
    <dgm:pt modelId="{0145C8D9-4988-422F-B88A-DF9CD77DA0DD}">
      <dgm:prSet/>
      <dgm:spPr/>
      <dgm:t>
        <a:bodyPr/>
        <a:lstStyle/>
        <a:p>
          <a:r>
            <a:rPr lang="en-US" dirty="0"/>
            <a:t>Frustration</a:t>
          </a:r>
        </a:p>
      </dgm:t>
    </dgm:pt>
    <dgm:pt modelId="{BE74BD7A-7E9D-4238-AEDF-D153CC1FF9E3}" type="parTrans" cxnId="{DA9893F9-8B6C-4743-9847-A335F15ADB9B}">
      <dgm:prSet/>
      <dgm:spPr/>
      <dgm:t>
        <a:bodyPr/>
        <a:lstStyle/>
        <a:p>
          <a:endParaRPr lang="en-US"/>
        </a:p>
      </dgm:t>
    </dgm:pt>
    <dgm:pt modelId="{2483C24D-4F37-458D-992E-AB57BF0AA48F}" type="sibTrans" cxnId="{DA9893F9-8B6C-4743-9847-A335F15ADB9B}">
      <dgm:prSet/>
      <dgm:spPr/>
      <dgm:t>
        <a:bodyPr/>
        <a:lstStyle/>
        <a:p>
          <a:endParaRPr lang="en-US"/>
        </a:p>
      </dgm:t>
    </dgm:pt>
    <dgm:pt modelId="{EA7DC737-4D73-4C30-A255-2442D3739C6F}">
      <dgm:prSet/>
      <dgm:spPr/>
      <dgm:t>
        <a:bodyPr/>
        <a:lstStyle/>
        <a:p>
          <a:r>
            <a:rPr lang="en-US" dirty="0"/>
            <a:t>Phobia</a:t>
          </a:r>
        </a:p>
      </dgm:t>
    </dgm:pt>
    <dgm:pt modelId="{2BD38C62-A183-49AF-97D1-952B440EDC11}" type="parTrans" cxnId="{819AAA69-90AF-4491-88CC-31CAFCEA3BE7}">
      <dgm:prSet/>
      <dgm:spPr/>
      <dgm:t>
        <a:bodyPr/>
        <a:lstStyle/>
        <a:p>
          <a:endParaRPr lang="en-US"/>
        </a:p>
      </dgm:t>
    </dgm:pt>
    <dgm:pt modelId="{585B4D6D-5DD0-42EE-BB82-26C2A1E6D69B}" type="sibTrans" cxnId="{819AAA69-90AF-4491-88CC-31CAFCEA3BE7}">
      <dgm:prSet/>
      <dgm:spPr/>
      <dgm:t>
        <a:bodyPr/>
        <a:lstStyle/>
        <a:p>
          <a:endParaRPr lang="en-US"/>
        </a:p>
      </dgm:t>
    </dgm:pt>
    <dgm:pt modelId="{06323C3C-151A-486C-86F5-2ECA6D490BF9}">
      <dgm:prSet/>
      <dgm:spPr/>
      <dgm:t>
        <a:bodyPr/>
        <a:lstStyle/>
        <a:p>
          <a:r>
            <a:rPr lang="en-US" dirty="0"/>
            <a:t>Panic</a:t>
          </a:r>
        </a:p>
      </dgm:t>
    </dgm:pt>
    <dgm:pt modelId="{B8398C60-CC50-4011-B34C-72C8F381CF17}" type="parTrans" cxnId="{D29B1E43-5B83-4E82-AEDC-7FB6A1674D24}">
      <dgm:prSet/>
      <dgm:spPr/>
      <dgm:t>
        <a:bodyPr/>
        <a:lstStyle/>
        <a:p>
          <a:endParaRPr lang="en-US"/>
        </a:p>
      </dgm:t>
    </dgm:pt>
    <dgm:pt modelId="{3DB29ED2-D1E6-4A87-BE7F-E57B801F3780}" type="sibTrans" cxnId="{D29B1E43-5B83-4E82-AEDC-7FB6A1674D24}">
      <dgm:prSet/>
      <dgm:spPr/>
      <dgm:t>
        <a:bodyPr/>
        <a:lstStyle/>
        <a:p>
          <a:endParaRPr lang="en-US"/>
        </a:p>
      </dgm:t>
    </dgm:pt>
    <dgm:pt modelId="{5DC0F289-93D3-4572-8FCD-E5EA6F9003DF}">
      <dgm:prSet/>
      <dgm:spPr/>
      <dgm:t>
        <a:bodyPr/>
        <a:lstStyle/>
        <a:p>
          <a:r>
            <a:rPr lang="en-US" dirty="0"/>
            <a:t>Fear of contracting</a:t>
          </a:r>
        </a:p>
      </dgm:t>
    </dgm:pt>
    <dgm:pt modelId="{CD02B187-6FA5-4313-A256-898C6FBC68F7}" type="parTrans" cxnId="{3E4A16B4-A0A9-48F8-A765-B151DE5E1066}">
      <dgm:prSet/>
      <dgm:spPr/>
      <dgm:t>
        <a:bodyPr/>
        <a:lstStyle/>
        <a:p>
          <a:endParaRPr lang="en-US"/>
        </a:p>
      </dgm:t>
    </dgm:pt>
    <dgm:pt modelId="{2E96198F-AB24-499E-8AD8-5238D7A690A3}" type="sibTrans" cxnId="{3E4A16B4-A0A9-48F8-A765-B151DE5E1066}">
      <dgm:prSet/>
      <dgm:spPr/>
      <dgm:t>
        <a:bodyPr/>
        <a:lstStyle/>
        <a:p>
          <a:endParaRPr lang="en-US"/>
        </a:p>
      </dgm:t>
    </dgm:pt>
    <dgm:pt modelId="{350FF827-EFD2-4310-8A15-47FBC3EA7BF2}">
      <dgm:prSet/>
      <dgm:spPr/>
      <dgm:t>
        <a:bodyPr/>
        <a:lstStyle/>
        <a:p>
          <a:r>
            <a:rPr lang="en-US" dirty="0"/>
            <a:t>Extremes of consequences – suicide</a:t>
          </a:r>
        </a:p>
      </dgm:t>
    </dgm:pt>
    <dgm:pt modelId="{012DD37B-089F-4C14-A1C2-3B8D526F080D}" type="parTrans" cxnId="{1CAE1248-A821-4A5C-BF33-A0DA239BE20A}">
      <dgm:prSet/>
      <dgm:spPr/>
      <dgm:t>
        <a:bodyPr/>
        <a:lstStyle/>
        <a:p>
          <a:endParaRPr lang="en-US"/>
        </a:p>
      </dgm:t>
    </dgm:pt>
    <dgm:pt modelId="{5B92D01E-8128-41EA-A7A3-21FC4968334B}" type="sibTrans" cxnId="{1CAE1248-A821-4A5C-BF33-A0DA239BE20A}">
      <dgm:prSet/>
      <dgm:spPr/>
      <dgm:t>
        <a:bodyPr/>
        <a:lstStyle/>
        <a:p>
          <a:endParaRPr lang="en-US"/>
        </a:p>
      </dgm:t>
    </dgm:pt>
    <dgm:pt modelId="{646C4088-3A70-4B34-A1E1-E0B6ADEAECA5}" type="pres">
      <dgm:prSet presAssocID="{D34348EF-E0CF-4109-AD2E-DFD10419FB47}" presName="diagram" presStyleCnt="0">
        <dgm:presLayoutVars>
          <dgm:dir/>
          <dgm:resizeHandles val="exact"/>
        </dgm:presLayoutVars>
      </dgm:prSet>
      <dgm:spPr/>
    </dgm:pt>
    <dgm:pt modelId="{36B03184-A1C7-45ED-A3E0-0CF183CFE038}" type="pres">
      <dgm:prSet presAssocID="{D76D7DB4-2C1C-4BD1-A719-D7546172AB8A}" presName="node" presStyleLbl="node1" presStyleIdx="0" presStyleCnt="11">
        <dgm:presLayoutVars>
          <dgm:bulletEnabled val="1"/>
        </dgm:presLayoutVars>
      </dgm:prSet>
      <dgm:spPr/>
    </dgm:pt>
    <dgm:pt modelId="{DB304E2D-D98F-45A7-B2E5-FA996F2F62F6}" type="pres">
      <dgm:prSet presAssocID="{161A82BF-99C6-46E1-AE07-0A5E4ED9C198}" presName="sibTrans" presStyleCnt="0"/>
      <dgm:spPr/>
    </dgm:pt>
    <dgm:pt modelId="{BDE2DDE8-27A5-4DEA-B0E2-735790615800}" type="pres">
      <dgm:prSet presAssocID="{6AC2EB04-4EA4-4CAA-884D-42246A460FFF}" presName="node" presStyleLbl="node1" presStyleIdx="1" presStyleCnt="11">
        <dgm:presLayoutVars>
          <dgm:bulletEnabled val="1"/>
        </dgm:presLayoutVars>
      </dgm:prSet>
      <dgm:spPr/>
    </dgm:pt>
    <dgm:pt modelId="{4A82F836-A4CC-4A0B-82AA-50F9A388DC9F}" type="pres">
      <dgm:prSet presAssocID="{FFD79E6B-F89A-456E-92C9-130D73E7796B}" presName="sibTrans" presStyleCnt="0"/>
      <dgm:spPr/>
    </dgm:pt>
    <dgm:pt modelId="{B1E1F845-98BA-4A46-B7F0-F2CF652D4FC3}" type="pres">
      <dgm:prSet presAssocID="{273AB31E-F1FF-434F-BF91-840BDF1327DC}" presName="node" presStyleLbl="node1" presStyleIdx="2" presStyleCnt="11">
        <dgm:presLayoutVars>
          <dgm:bulletEnabled val="1"/>
        </dgm:presLayoutVars>
      </dgm:prSet>
      <dgm:spPr/>
    </dgm:pt>
    <dgm:pt modelId="{6536D2BA-5BFF-4C0E-B18E-9F6F60A2DAA6}" type="pres">
      <dgm:prSet presAssocID="{4C8B61EE-EA43-4A77-8B9D-8A5BDD519F58}" presName="sibTrans" presStyleCnt="0"/>
      <dgm:spPr/>
    </dgm:pt>
    <dgm:pt modelId="{9DE2E545-BF17-4360-87E8-0F6525BFB761}" type="pres">
      <dgm:prSet presAssocID="{BC480894-E282-4697-AAD3-003F8ACE2E7F}" presName="node" presStyleLbl="node1" presStyleIdx="3" presStyleCnt="11">
        <dgm:presLayoutVars>
          <dgm:bulletEnabled val="1"/>
        </dgm:presLayoutVars>
      </dgm:prSet>
      <dgm:spPr/>
    </dgm:pt>
    <dgm:pt modelId="{667DFA8F-67F1-4417-A379-4F5E8B004EDD}" type="pres">
      <dgm:prSet presAssocID="{D5ADFCEF-27C0-4449-89DB-1F8A079F9FB6}" presName="sibTrans" presStyleCnt="0"/>
      <dgm:spPr/>
    </dgm:pt>
    <dgm:pt modelId="{8D3E4593-0EA5-47BA-ADB6-3003D133F34C}" type="pres">
      <dgm:prSet presAssocID="{12006C75-2871-4F72-94D7-2F58060D8681}" presName="node" presStyleLbl="node1" presStyleIdx="4" presStyleCnt="11">
        <dgm:presLayoutVars>
          <dgm:bulletEnabled val="1"/>
        </dgm:presLayoutVars>
      </dgm:prSet>
      <dgm:spPr/>
    </dgm:pt>
    <dgm:pt modelId="{72637CFA-8D11-4E67-888D-1EB8C75289EB}" type="pres">
      <dgm:prSet presAssocID="{000FD2C7-0A99-49BC-A3AD-8FBCF81CE669}" presName="sibTrans" presStyleCnt="0"/>
      <dgm:spPr/>
    </dgm:pt>
    <dgm:pt modelId="{8D9748CC-BDDA-4DDA-846C-6BA3FBC56408}" type="pres">
      <dgm:prSet presAssocID="{3B0C358D-1E02-4B79-A33B-AF65704448B3}" presName="node" presStyleLbl="node1" presStyleIdx="5" presStyleCnt="11">
        <dgm:presLayoutVars>
          <dgm:bulletEnabled val="1"/>
        </dgm:presLayoutVars>
      </dgm:prSet>
      <dgm:spPr/>
    </dgm:pt>
    <dgm:pt modelId="{0DDEB723-5A92-46C8-B6F9-4DE6AEBF1CFC}" type="pres">
      <dgm:prSet presAssocID="{755AB918-1F3D-49E0-84D2-9B9E46EB38CD}" presName="sibTrans" presStyleCnt="0"/>
      <dgm:spPr/>
    </dgm:pt>
    <dgm:pt modelId="{3D7ED998-0246-47E7-AFAC-5D59AB362C81}" type="pres">
      <dgm:prSet presAssocID="{0145C8D9-4988-422F-B88A-DF9CD77DA0DD}" presName="node" presStyleLbl="node1" presStyleIdx="6" presStyleCnt="11">
        <dgm:presLayoutVars>
          <dgm:bulletEnabled val="1"/>
        </dgm:presLayoutVars>
      </dgm:prSet>
      <dgm:spPr/>
    </dgm:pt>
    <dgm:pt modelId="{9830CC57-D7F0-498C-9756-72AAA7D19276}" type="pres">
      <dgm:prSet presAssocID="{2483C24D-4F37-458D-992E-AB57BF0AA48F}" presName="sibTrans" presStyleCnt="0"/>
      <dgm:spPr/>
    </dgm:pt>
    <dgm:pt modelId="{1431F748-C962-4A62-B9E7-CEA5ED0D6E50}" type="pres">
      <dgm:prSet presAssocID="{EA7DC737-4D73-4C30-A255-2442D3739C6F}" presName="node" presStyleLbl="node1" presStyleIdx="7" presStyleCnt="11">
        <dgm:presLayoutVars>
          <dgm:bulletEnabled val="1"/>
        </dgm:presLayoutVars>
      </dgm:prSet>
      <dgm:spPr/>
    </dgm:pt>
    <dgm:pt modelId="{6756DAD1-9A69-41EA-91B8-FF247EF0F47B}" type="pres">
      <dgm:prSet presAssocID="{585B4D6D-5DD0-42EE-BB82-26C2A1E6D69B}" presName="sibTrans" presStyleCnt="0"/>
      <dgm:spPr/>
    </dgm:pt>
    <dgm:pt modelId="{2EB02BFE-B6FA-4F0A-8DC9-31903CC77DEB}" type="pres">
      <dgm:prSet presAssocID="{06323C3C-151A-486C-86F5-2ECA6D490BF9}" presName="node" presStyleLbl="node1" presStyleIdx="8" presStyleCnt="11">
        <dgm:presLayoutVars>
          <dgm:bulletEnabled val="1"/>
        </dgm:presLayoutVars>
      </dgm:prSet>
      <dgm:spPr/>
    </dgm:pt>
    <dgm:pt modelId="{47F15BD4-184C-45D8-BE1D-8AFFDE67C541}" type="pres">
      <dgm:prSet presAssocID="{3DB29ED2-D1E6-4A87-BE7F-E57B801F3780}" presName="sibTrans" presStyleCnt="0"/>
      <dgm:spPr/>
    </dgm:pt>
    <dgm:pt modelId="{9B2287BE-4377-43C1-BE5A-FB580AD294BC}" type="pres">
      <dgm:prSet presAssocID="{5DC0F289-93D3-4572-8FCD-E5EA6F9003DF}" presName="node" presStyleLbl="node1" presStyleIdx="9" presStyleCnt="11">
        <dgm:presLayoutVars>
          <dgm:bulletEnabled val="1"/>
        </dgm:presLayoutVars>
      </dgm:prSet>
      <dgm:spPr/>
    </dgm:pt>
    <dgm:pt modelId="{0B6FDB1A-ABCE-4245-9D4B-1D49FAFE373E}" type="pres">
      <dgm:prSet presAssocID="{2E96198F-AB24-499E-8AD8-5238D7A690A3}" presName="sibTrans" presStyleCnt="0"/>
      <dgm:spPr/>
    </dgm:pt>
    <dgm:pt modelId="{9D16B88C-F29A-45C7-B584-845B42F1AA54}" type="pres">
      <dgm:prSet presAssocID="{350FF827-EFD2-4310-8A15-47FBC3EA7BF2}" presName="node" presStyleLbl="node1" presStyleIdx="10" presStyleCnt="11">
        <dgm:presLayoutVars>
          <dgm:bulletEnabled val="1"/>
        </dgm:presLayoutVars>
      </dgm:prSet>
      <dgm:spPr/>
    </dgm:pt>
  </dgm:ptLst>
  <dgm:cxnLst>
    <dgm:cxn modelId="{870E0009-33D9-4598-AF97-708C80D85A0D}" srcId="{D34348EF-E0CF-4109-AD2E-DFD10419FB47}" destId="{3B0C358D-1E02-4B79-A33B-AF65704448B3}" srcOrd="5" destOrd="0" parTransId="{BE680E6C-3027-468D-BDA8-62FF1476AC65}" sibTransId="{755AB918-1F3D-49E0-84D2-9B9E46EB38CD}"/>
    <dgm:cxn modelId="{0EF1820C-40B5-42B4-9075-540B58DE4FCE}" type="presOf" srcId="{273AB31E-F1FF-434F-BF91-840BDF1327DC}" destId="{B1E1F845-98BA-4A46-B7F0-F2CF652D4FC3}" srcOrd="0" destOrd="0" presId="urn:microsoft.com/office/officeart/2005/8/layout/default"/>
    <dgm:cxn modelId="{9496C20D-3378-4825-ACA1-8C5EA0789E2A}" srcId="{D34348EF-E0CF-4109-AD2E-DFD10419FB47}" destId="{12006C75-2871-4F72-94D7-2F58060D8681}" srcOrd="4" destOrd="0" parTransId="{23D7E339-EF6F-4D38-B85D-C64A12773E11}" sibTransId="{000FD2C7-0A99-49BC-A3AD-8FBCF81CE669}"/>
    <dgm:cxn modelId="{A8F93E12-4DC3-4358-A487-E5B827A9E06F}" type="presOf" srcId="{EA7DC737-4D73-4C30-A255-2442D3739C6F}" destId="{1431F748-C962-4A62-B9E7-CEA5ED0D6E50}" srcOrd="0" destOrd="0" presId="urn:microsoft.com/office/officeart/2005/8/layout/default"/>
    <dgm:cxn modelId="{2149F926-4B4E-41E5-A9C4-4DDEBED2D055}" type="presOf" srcId="{6AC2EB04-4EA4-4CAA-884D-42246A460FFF}" destId="{BDE2DDE8-27A5-4DEA-B0E2-735790615800}" srcOrd="0" destOrd="0" presId="urn:microsoft.com/office/officeart/2005/8/layout/default"/>
    <dgm:cxn modelId="{5BBD4C2C-F35D-4A53-97BD-2BD8B90D6DC5}" srcId="{D34348EF-E0CF-4109-AD2E-DFD10419FB47}" destId="{D76D7DB4-2C1C-4BD1-A719-D7546172AB8A}" srcOrd="0" destOrd="0" parTransId="{B2D12F8D-6121-4EAD-9FC0-BE01B65582D1}" sibTransId="{161A82BF-99C6-46E1-AE07-0A5E4ED9C198}"/>
    <dgm:cxn modelId="{D29B1E43-5B83-4E82-AEDC-7FB6A1674D24}" srcId="{D34348EF-E0CF-4109-AD2E-DFD10419FB47}" destId="{06323C3C-151A-486C-86F5-2ECA6D490BF9}" srcOrd="8" destOrd="0" parTransId="{B8398C60-CC50-4011-B34C-72C8F381CF17}" sibTransId="{3DB29ED2-D1E6-4A87-BE7F-E57B801F3780}"/>
    <dgm:cxn modelId="{1CAE1248-A821-4A5C-BF33-A0DA239BE20A}" srcId="{D34348EF-E0CF-4109-AD2E-DFD10419FB47}" destId="{350FF827-EFD2-4310-8A15-47FBC3EA7BF2}" srcOrd="10" destOrd="0" parTransId="{012DD37B-089F-4C14-A1C2-3B8D526F080D}" sibTransId="{5B92D01E-8128-41EA-A7A3-21FC4968334B}"/>
    <dgm:cxn modelId="{819AAA69-90AF-4491-88CC-31CAFCEA3BE7}" srcId="{D34348EF-E0CF-4109-AD2E-DFD10419FB47}" destId="{EA7DC737-4D73-4C30-A255-2442D3739C6F}" srcOrd="7" destOrd="0" parTransId="{2BD38C62-A183-49AF-97D1-952B440EDC11}" sibTransId="{585B4D6D-5DD0-42EE-BB82-26C2A1E6D69B}"/>
    <dgm:cxn modelId="{648D164D-83A8-4EFD-BF7C-8416FD9E0FF3}" srcId="{D34348EF-E0CF-4109-AD2E-DFD10419FB47}" destId="{273AB31E-F1FF-434F-BF91-840BDF1327DC}" srcOrd="2" destOrd="0" parTransId="{F9E2F89E-F44D-42FD-897A-9C1368A3AAA0}" sibTransId="{4C8B61EE-EA43-4A77-8B9D-8A5BDD519F58}"/>
    <dgm:cxn modelId="{1F00FF73-3C06-4B15-AB1B-57106CDFD16D}" srcId="{D34348EF-E0CF-4109-AD2E-DFD10419FB47}" destId="{6AC2EB04-4EA4-4CAA-884D-42246A460FFF}" srcOrd="1" destOrd="0" parTransId="{252C724D-162B-4644-9544-394181F26F12}" sibTransId="{FFD79E6B-F89A-456E-92C9-130D73E7796B}"/>
    <dgm:cxn modelId="{A55A9D5A-01A4-423C-84F7-3CD9517B5471}" type="presOf" srcId="{3B0C358D-1E02-4B79-A33B-AF65704448B3}" destId="{8D9748CC-BDDA-4DDA-846C-6BA3FBC56408}" srcOrd="0" destOrd="0" presId="urn:microsoft.com/office/officeart/2005/8/layout/default"/>
    <dgm:cxn modelId="{970AE17C-6B1D-453E-94B7-449DC523ABBC}" type="presOf" srcId="{D76D7DB4-2C1C-4BD1-A719-D7546172AB8A}" destId="{36B03184-A1C7-45ED-A3E0-0CF183CFE038}" srcOrd="0" destOrd="0" presId="urn:microsoft.com/office/officeart/2005/8/layout/default"/>
    <dgm:cxn modelId="{0097DF98-5C67-4D1C-8D31-E8D0CC9204C9}" type="presOf" srcId="{5DC0F289-93D3-4572-8FCD-E5EA6F9003DF}" destId="{9B2287BE-4377-43C1-BE5A-FB580AD294BC}" srcOrd="0" destOrd="0" presId="urn:microsoft.com/office/officeart/2005/8/layout/default"/>
    <dgm:cxn modelId="{3E4A16B4-A0A9-48F8-A765-B151DE5E1066}" srcId="{D34348EF-E0CF-4109-AD2E-DFD10419FB47}" destId="{5DC0F289-93D3-4572-8FCD-E5EA6F9003DF}" srcOrd="9" destOrd="0" parTransId="{CD02B187-6FA5-4313-A256-898C6FBC68F7}" sibTransId="{2E96198F-AB24-499E-8AD8-5238D7A690A3}"/>
    <dgm:cxn modelId="{F5A47CBF-D798-4FFE-8A64-DEA342677C71}" srcId="{D34348EF-E0CF-4109-AD2E-DFD10419FB47}" destId="{BC480894-E282-4697-AAD3-003F8ACE2E7F}" srcOrd="3" destOrd="0" parTransId="{D11E57A2-4DEE-4388-888D-1674E2A70214}" sibTransId="{D5ADFCEF-27C0-4449-89DB-1F8A079F9FB6}"/>
    <dgm:cxn modelId="{7624B6BF-C8A3-42B9-8ABD-60226CE4FD20}" type="presOf" srcId="{BC480894-E282-4697-AAD3-003F8ACE2E7F}" destId="{9DE2E545-BF17-4360-87E8-0F6525BFB761}" srcOrd="0" destOrd="0" presId="urn:microsoft.com/office/officeart/2005/8/layout/default"/>
    <dgm:cxn modelId="{DC5783C1-A6B4-4C9F-B4C2-F17721BB0F02}" type="presOf" srcId="{D34348EF-E0CF-4109-AD2E-DFD10419FB47}" destId="{646C4088-3A70-4B34-A1E1-E0B6ADEAECA5}" srcOrd="0" destOrd="0" presId="urn:microsoft.com/office/officeart/2005/8/layout/default"/>
    <dgm:cxn modelId="{7DBE42DE-B0E6-4C4A-92F7-88FBB6B6B6BF}" type="presOf" srcId="{12006C75-2871-4F72-94D7-2F58060D8681}" destId="{8D3E4593-0EA5-47BA-ADB6-3003D133F34C}" srcOrd="0" destOrd="0" presId="urn:microsoft.com/office/officeart/2005/8/layout/default"/>
    <dgm:cxn modelId="{88F4DDDE-8727-4F61-B84E-9B6DD47A0B78}" type="presOf" srcId="{06323C3C-151A-486C-86F5-2ECA6D490BF9}" destId="{2EB02BFE-B6FA-4F0A-8DC9-31903CC77DEB}" srcOrd="0" destOrd="0" presId="urn:microsoft.com/office/officeart/2005/8/layout/default"/>
    <dgm:cxn modelId="{15ABD3F3-2896-4F58-AF31-BAF6B33F1128}" type="presOf" srcId="{350FF827-EFD2-4310-8A15-47FBC3EA7BF2}" destId="{9D16B88C-F29A-45C7-B584-845B42F1AA54}" srcOrd="0" destOrd="0" presId="urn:microsoft.com/office/officeart/2005/8/layout/default"/>
    <dgm:cxn modelId="{DA9893F9-8B6C-4743-9847-A335F15ADB9B}" srcId="{D34348EF-E0CF-4109-AD2E-DFD10419FB47}" destId="{0145C8D9-4988-422F-B88A-DF9CD77DA0DD}" srcOrd="6" destOrd="0" parTransId="{BE74BD7A-7E9D-4238-AEDF-D153CC1FF9E3}" sibTransId="{2483C24D-4F37-458D-992E-AB57BF0AA48F}"/>
    <dgm:cxn modelId="{640ABAF9-5A26-4C1F-A743-A730612EF256}" type="presOf" srcId="{0145C8D9-4988-422F-B88A-DF9CD77DA0DD}" destId="{3D7ED998-0246-47E7-AFAC-5D59AB362C81}" srcOrd="0" destOrd="0" presId="urn:microsoft.com/office/officeart/2005/8/layout/default"/>
    <dgm:cxn modelId="{1B0A65B2-46AC-433D-99CA-D6E0594C9A5D}" type="presParOf" srcId="{646C4088-3A70-4B34-A1E1-E0B6ADEAECA5}" destId="{36B03184-A1C7-45ED-A3E0-0CF183CFE038}" srcOrd="0" destOrd="0" presId="urn:microsoft.com/office/officeart/2005/8/layout/default"/>
    <dgm:cxn modelId="{296D0E7F-FAB7-49BC-A223-8C429765C940}" type="presParOf" srcId="{646C4088-3A70-4B34-A1E1-E0B6ADEAECA5}" destId="{DB304E2D-D98F-45A7-B2E5-FA996F2F62F6}" srcOrd="1" destOrd="0" presId="urn:microsoft.com/office/officeart/2005/8/layout/default"/>
    <dgm:cxn modelId="{BE539EA5-B0A7-421B-952B-44850BC2401A}" type="presParOf" srcId="{646C4088-3A70-4B34-A1E1-E0B6ADEAECA5}" destId="{BDE2DDE8-27A5-4DEA-B0E2-735790615800}" srcOrd="2" destOrd="0" presId="urn:microsoft.com/office/officeart/2005/8/layout/default"/>
    <dgm:cxn modelId="{A594E6BD-CBA2-4B74-B0D9-22E05319726D}" type="presParOf" srcId="{646C4088-3A70-4B34-A1E1-E0B6ADEAECA5}" destId="{4A82F836-A4CC-4A0B-82AA-50F9A388DC9F}" srcOrd="3" destOrd="0" presId="urn:microsoft.com/office/officeart/2005/8/layout/default"/>
    <dgm:cxn modelId="{8AE8FEF7-4D01-4B34-9F89-D06B73872695}" type="presParOf" srcId="{646C4088-3A70-4B34-A1E1-E0B6ADEAECA5}" destId="{B1E1F845-98BA-4A46-B7F0-F2CF652D4FC3}" srcOrd="4" destOrd="0" presId="urn:microsoft.com/office/officeart/2005/8/layout/default"/>
    <dgm:cxn modelId="{C3EBCCF9-7342-4596-9DD0-F4D230C37FE0}" type="presParOf" srcId="{646C4088-3A70-4B34-A1E1-E0B6ADEAECA5}" destId="{6536D2BA-5BFF-4C0E-B18E-9F6F60A2DAA6}" srcOrd="5" destOrd="0" presId="urn:microsoft.com/office/officeart/2005/8/layout/default"/>
    <dgm:cxn modelId="{CB3C90F2-2CA2-43A5-8C40-A085C7FA5746}" type="presParOf" srcId="{646C4088-3A70-4B34-A1E1-E0B6ADEAECA5}" destId="{9DE2E545-BF17-4360-87E8-0F6525BFB761}" srcOrd="6" destOrd="0" presId="urn:microsoft.com/office/officeart/2005/8/layout/default"/>
    <dgm:cxn modelId="{A5A8F7DA-5E41-4E9B-9C97-343E3CDB040A}" type="presParOf" srcId="{646C4088-3A70-4B34-A1E1-E0B6ADEAECA5}" destId="{667DFA8F-67F1-4417-A379-4F5E8B004EDD}" srcOrd="7" destOrd="0" presId="urn:microsoft.com/office/officeart/2005/8/layout/default"/>
    <dgm:cxn modelId="{AE706F57-6575-4409-B062-A2CCB1FC6C97}" type="presParOf" srcId="{646C4088-3A70-4B34-A1E1-E0B6ADEAECA5}" destId="{8D3E4593-0EA5-47BA-ADB6-3003D133F34C}" srcOrd="8" destOrd="0" presId="urn:microsoft.com/office/officeart/2005/8/layout/default"/>
    <dgm:cxn modelId="{E2D62835-5498-4054-85A1-D52A52B3F1C3}" type="presParOf" srcId="{646C4088-3A70-4B34-A1E1-E0B6ADEAECA5}" destId="{72637CFA-8D11-4E67-888D-1EB8C75289EB}" srcOrd="9" destOrd="0" presId="urn:microsoft.com/office/officeart/2005/8/layout/default"/>
    <dgm:cxn modelId="{CEDADCB1-339F-4D1B-85F1-9C4611E0FCB6}" type="presParOf" srcId="{646C4088-3A70-4B34-A1E1-E0B6ADEAECA5}" destId="{8D9748CC-BDDA-4DDA-846C-6BA3FBC56408}" srcOrd="10" destOrd="0" presId="urn:microsoft.com/office/officeart/2005/8/layout/default"/>
    <dgm:cxn modelId="{883500AD-28BB-48BC-9FE3-5D527C62E382}" type="presParOf" srcId="{646C4088-3A70-4B34-A1E1-E0B6ADEAECA5}" destId="{0DDEB723-5A92-46C8-B6F9-4DE6AEBF1CFC}" srcOrd="11" destOrd="0" presId="urn:microsoft.com/office/officeart/2005/8/layout/default"/>
    <dgm:cxn modelId="{87D094B9-AD5D-49BF-B926-46BF16F11F0C}" type="presParOf" srcId="{646C4088-3A70-4B34-A1E1-E0B6ADEAECA5}" destId="{3D7ED998-0246-47E7-AFAC-5D59AB362C81}" srcOrd="12" destOrd="0" presId="urn:microsoft.com/office/officeart/2005/8/layout/default"/>
    <dgm:cxn modelId="{91A599F4-FEB0-4B70-B0AD-94B70E13AD6C}" type="presParOf" srcId="{646C4088-3A70-4B34-A1E1-E0B6ADEAECA5}" destId="{9830CC57-D7F0-498C-9756-72AAA7D19276}" srcOrd="13" destOrd="0" presId="urn:microsoft.com/office/officeart/2005/8/layout/default"/>
    <dgm:cxn modelId="{546CFA71-3662-4317-A134-CBC0792667E3}" type="presParOf" srcId="{646C4088-3A70-4B34-A1E1-E0B6ADEAECA5}" destId="{1431F748-C962-4A62-B9E7-CEA5ED0D6E50}" srcOrd="14" destOrd="0" presId="urn:microsoft.com/office/officeart/2005/8/layout/default"/>
    <dgm:cxn modelId="{6540CEBD-B009-414E-A30C-212FAA94021A}" type="presParOf" srcId="{646C4088-3A70-4B34-A1E1-E0B6ADEAECA5}" destId="{6756DAD1-9A69-41EA-91B8-FF247EF0F47B}" srcOrd="15" destOrd="0" presId="urn:microsoft.com/office/officeart/2005/8/layout/default"/>
    <dgm:cxn modelId="{B18BA981-B2B5-439B-89B1-F589F6DD1527}" type="presParOf" srcId="{646C4088-3A70-4B34-A1E1-E0B6ADEAECA5}" destId="{2EB02BFE-B6FA-4F0A-8DC9-31903CC77DEB}" srcOrd="16" destOrd="0" presId="urn:microsoft.com/office/officeart/2005/8/layout/default"/>
    <dgm:cxn modelId="{56C7F3D0-759C-4616-AAFD-639D2ACC2536}" type="presParOf" srcId="{646C4088-3A70-4B34-A1E1-E0B6ADEAECA5}" destId="{47F15BD4-184C-45D8-BE1D-8AFFDE67C541}" srcOrd="17" destOrd="0" presId="urn:microsoft.com/office/officeart/2005/8/layout/default"/>
    <dgm:cxn modelId="{411D51C2-C2BD-4322-AB5A-15F52FC8C9C7}" type="presParOf" srcId="{646C4088-3A70-4B34-A1E1-E0B6ADEAECA5}" destId="{9B2287BE-4377-43C1-BE5A-FB580AD294BC}" srcOrd="18" destOrd="0" presId="urn:microsoft.com/office/officeart/2005/8/layout/default"/>
    <dgm:cxn modelId="{41EDA8B7-23DE-4CC2-A6FA-310CD2297F55}" type="presParOf" srcId="{646C4088-3A70-4B34-A1E1-E0B6ADEAECA5}" destId="{0B6FDB1A-ABCE-4245-9D4B-1D49FAFE373E}" srcOrd="19" destOrd="0" presId="urn:microsoft.com/office/officeart/2005/8/layout/default"/>
    <dgm:cxn modelId="{0025CD43-3B38-4D05-BEA0-8470B3DE587D}" type="presParOf" srcId="{646C4088-3A70-4B34-A1E1-E0B6ADEAECA5}" destId="{9D16B88C-F29A-45C7-B584-845B42F1AA54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4BDB9-E1D0-4DBC-A5D6-0EC293375BB6}">
      <dsp:nvSpPr>
        <dsp:cNvPr id="0" name=""/>
        <dsp:cNvSpPr/>
      </dsp:nvSpPr>
      <dsp:spPr>
        <a:xfrm>
          <a:off x="0" y="135598"/>
          <a:ext cx="4971603" cy="90250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Due to pandemic people are facing lockdown for first time .</a:t>
          </a:r>
        </a:p>
      </dsp:txBody>
      <dsp:txXfrm>
        <a:off x="44057" y="179655"/>
        <a:ext cx="4883489" cy="814394"/>
      </dsp:txXfrm>
    </dsp:sp>
    <dsp:sp modelId="{61CAFA95-B9DA-4FFF-8F91-EB4BE2AF5CE4}">
      <dsp:nvSpPr>
        <dsp:cNvPr id="0" name=""/>
        <dsp:cNvSpPr/>
      </dsp:nvSpPr>
      <dsp:spPr>
        <a:xfrm>
          <a:off x="0" y="1087067"/>
          <a:ext cx="4971603" cy="902508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is shortage of medical facilities around country.</a:t>
          </a:r>
        </a:p>
      </dsp:txBody>
      <dsp:txXfrm>
        <a:off x="44057" y="1131124"/>
        <a:ext cx="4883489" cy="814394"/>
      </dsp:txXfrm>
    </dsp:sp>
    <dsp:sp modelId="{256ECEF7-CCE6-4CCE-B7F4-19B0C4AF8B60}">
      <dsp:nvSpPr>
        <dsp:cNvPr id="0" name=""/>
        <dsp:cNvSpPr/>
      </dsp:nvSpPr>
      <dsp:spPr>
        <a:xfrm>
          <a:off x="0" y="2038536"/>
          <a:ext cx="4971603" cy="902508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Infected people in hospitals &amp; some in quarantine, people are migrating from work places to there native places.</a:t>
          </a:r>
        </a:p>
      </dsp:txBody>
      <dsp:txXfrm>
        <a:off x="44057" y="2082593"/>
        <a:ext cx="4883489" cy="814394"/>
      </dsp:txXfrm>
    </dsp:sp>
    <dsp:sp modelId="{D71CA72F-0DA7-409F-B8B8-F079291D9C48}">
      <dsp:nvSpPr>
        <dsp:cNvPr id="0" name=""/>
        <dsp:cNvSpPr/>
      </dsp:nvSpPr>
      <dsp:spPr>
        <a:xfrm>
          <a:off x="0" y="2990004"/>
          <a:ext cx="4971603" cy="902508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Schools are closed ,online education facilities were started .</a:t>
          </a:r>
        </a:p>
      </dsp:txBody>
      <dsp:txXfrm>
        <a:off x="44057" y="3034061"/>
        <a:ext cx="4883489" cy="814394"/>
      </dsp:txXfrm>
    </dsp:sp>
    <dsp:sp modelId="{BC5C8F33-E81F-4688-A6F4-27E0295F2347}">
      <dsp:nvSpPr>
        <dsp:cNvPr id="0" name=""/>
        <dsp:cNvSpPr/>
      </dsp:nvSpPr>
      <dsp:spPr>
        <a:xfrm>
          <a:off x="0" y="3941473"/>
          <a:ext cx="4971603" cy="902508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causes universal awareness, anxiety, and distress</a:t>
          </a:r>
        </a:p>
      </dsp:txBody>
      <dsp:txXfrm>
        <a:off x="44057" y="3985530"/>
        <a:ext cx="4883489" cy="814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3D15D-CBDB-490B-8C4F-611778277E44}">
      <dsp:nvSpPr>
        <dsp:cNvPr id="0" name=""/>
        <dsp:cNvSpPr/>
      </dsp:nvSpPr>
      <dsp:spPr>
        <a:xfrm>
          <a:off x="1719551" y="747443"/>
          <a:ext cx="4985832" cy="4985832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CE8D1-E0D2-4DE0-A575-6357D179DA80}">
      <dsp:nvSpPr>
        <dsp:cNvPr id="0" name=""/>
        <dsp:cNvSpPr/>
      </dsp:nvSpPr>
      <dsp:spPr>
        <a:xfrm>
          <a:off x="1719551" y="747443"/>
          <a:ext cx="4985832" cy="4985832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C76CE-64AB-4B66-BC29-3CF52C2B2727}">
      <dsp:nvSpPr>
        <dsp:cNvPr id="0" name=""/>
        <dsp:cNvSpPr/>
      </dsp:nvSpPr>
      <dsp:spPr>
        <a:xfrm>
          <a:off x="1719551" y="747443"/>
          <a:ext cx="4985832" cy="4985832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7AA76-1BF3-4C8B-8D7A-33CE9B502990}">
      <dsp:nvSpPr>
        <dsp:cNvPr id="0" name=""/>
        <dsp:cNvSpPr/>
      </dsp:nvSpPr>
      <dsp:spPr>
        <a:xfrm>
          <a:off x="1719551" y="747443"/>
          <a:ext cx="4985832" cy="4985832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0BAC3-3D5F-487E-88E6-98001F0D647E}">
      <dsp:nvSpPr>
        <dsp:cNvPr id="0" name=""/>
        <dsp:cNvSpPr/>
      </dsp:nvSpPr>
      <dsp:spPr>
        <a:xfrm>
          <a:off x="3064735" y="2092626"/>
          <a:ext cx="2295465" cy="22954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Impact on psychological health</a:t>
          </a:r>
          <a:endParaRPr lang="en-IN" sz="2000" kern="1200" dirty="0"/>
        </a:p>
      </dsp:txBody>
      <dsp:txXfrm>
        <a:off x="3400898" y="2428789"/>
        <a:ext cx="1623139" cy="1623139"/>
      </dsp:txXfrm>
    </dsp:sp>
    <dsp:sp modelId="{8FB5F9C8-1A7E-4780-B85B-4C702E4B0C84}">
      <dsp:nvSpPr>
        <dsp:cNvPr id="0" name=""/>
        <dsp:cNvSpPr/>
      </dsp:nvSpPr>
      <dsp:spPr>
        <a:xfrm>
          <a:off x="3409054" y="1876"/>
          <a:ext cx="1606826" cy="16068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Covid-19 outbreak and lockdown</a:t>
          </a:r>
          <a:endParaRPr lang="en-IN" sz="1600" kern="1200" dirty="0"/>
        </a:p>
      </dsp:txBody>
      <dsp:txXfrm>
        <a:off x="3644368" y="237190"/>
        <a:ext cx="1136198" cy="1136198"/>
      </dsp:txXfrm>
    </dsp:sp>
    <dsp:sp modelId="{7F8E53EC-6D5D-4847-B7B6-301F064DA870}">
      <dsp:nvSpPr>
        <dsp:cNvPr id="0" name=""/>
        <dsp:cNvSpPr/>
      </dsp:nvSpPr>
      <dsp:spPr>
        <a:xfrm>
          <a:off x="5844125" y="2436946"/>
          <a:ext cx="1606826" cy="16068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Media,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News,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government</a:t>
          </a:r>
          <a:endParaRPr lang="en-IN" sz="1600" kern="1200" dirty="0"/>
        </a:p>
      </dsp:txBody>
      <dsp:txXfrm>
        <a:off x="6079439" y="2672260"/>
        <a:ext cx="1136198" cy="1136198"/>
      </dsp:txXfrm>
    </dsp:sp>
    <dsp:sp modelId="{B14D4A3A-48F0-433E-9D7F-7BDB2F4730A2}">
      <dsp:nvSpPr>
        <dsp:cNvPr id="0" name=""/>
        <dsp:cNvSpPr/>
      </dsp:nvSpPr>
      <dsp:spPr>
        <a:xfrm>
          <a:off x="3409054" y="4872016"/>
          <a:ext cx="1606826" cy="16068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Financial crisis</a:t>
          </a:r>
          <a:endParaRPr lang="en-IN" sz="1600" kern="1200" dirty="0"/>
        </a:p>
      </dsp:txBody>
      <dsp:txXfrm>
        <a:off x="3644368" y="5107330"/>
        <a:ext cx="1136198" cy="1136198"/>
      </dsp:txXfrm>
    </dsp:sp>
    <dsp:sp modelId="{4ACD49D8-DCA7-4FF9-9DDC-1CF533DED99C}">
      <dsp:nvSpPr>
        <dsp:cNvPr id="0" name=""/>
        <dsp:cNvSpPr/>
      </dsp:nvSpPr>
      <dsp:spPr>
        <a:xfrm>
          <a:off x="973984" y="2436946"/>
          <a:ext cx="1606826" cy="16068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Social distancing and quarantine</a:t>
          </a:r>
          <a:endParaRPr lang="en-IN" sz="1600" kern="1200" dirty="0"/>
        </a:p>
      </dsp:txBody>
      <dsp:txXfrm>
        <a:off x="1209298" y="2672260"/>
        <a:ext cx="1136198" cy="1136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03184-A1C7-45ED-A3E0-0CF183CFE038}">
      <dsp:nvSpPr>
        <dsp:cNvPr id="0" name=""/>
        <dsp:cNvSpPr/>
      </dsp:nvSpPr>
      <dsp:spPr>
        <a:xfrm>
          <a:off x="2447" y="462314"/>
          <a:ext cx="1941594" cy="11649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Stress</a:t>
          </a:r>
        </a:p>
      </dsp:txBody>
      <dsp:txXfrm>
        <a:off x="2447" y="462314"/>
        <a:ext cx="1941594" cy="1164956"/>
      </dsp:txXfrm>
    </dsp:sp>
    <dsp:sp modelId="{BDE2DDE8-27A5-4DEA-B0E2-735790615800}">
      <dsp:nvSpPr>
        <dsp:cNvPr id="0" name=""/>
        <dsp:cNvSpPr/>
      </dsp:nvSpPr>
      <dsp:spPr>
        <a:xfrm>
          <a:off x="2138201" y="462314"/>
          <a:ext cx="1941594" cy="11649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Anxiety</a:t>
          </a:r>
        </a:p>
      </dsp:txBody>
      <dsp:txXfrm>
        <a:off x="2138201" y="462314"/>
        <a:ext cx="1941594" cy="1164956"/>
      </dsp:txXfrm>
    </dsp:sp>
    <dsp:sp modelId="{B1E1F845-98BA-4A46-B7F0-F2CF652D4FC3}">
      <dsp:nvSpPr>
        <dsp:cNvPr id="0" name=""/>
        <dsp:cNvSpPr/>
      </dsp:nvSpPr>
      <dsp:spPr>
        <a:xfrm>
          <a:off x="4273955" y="462314"/>
          <a:ext cx="1941594" cy="11649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Loneliness</a:t>
          </a:r>
        </a:p>
      </dsp:txBody>
      <dsp:txXfrm>
        <a:off x="4273955" y="462314"/>
        <a:ext cx="1941594" cy="1164956"/>
      </dsp:txXfrm>
    </dsp:sp>
    <dsp:sp modelId="{9DE2E545-BF17-4360-87E8-0F6525BFB761}">
      <dsp:nvSpPr>
        <dsp:cNvPr id="0" name=""/>
        <dsp:cNvSpPr/>
      </dsp:nvSpPr>
      <dsp:spPr>
        <a:xfrm>
          <a:off x="6409709" y="462314"/>
          <a:ext cx="1941594" cy="11649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Depression</a:t>
          </a:r>
        </a:p>
      </dsp:txBody>
      <dsp:txXfrm>
        <a:off x="6409709" y="462314"/>
        <a:ext cx="1941594" cy="1164956"/>
      </dsp:txXfrm>
    </dsp:sp>
    <dsp:sp modelId="{8D3E4593-0EA5-47BA-ADB6-3003D133F34C}">
      <dsp:nvSpPr>
        <dsp:cNvPr id="0" name=""/>
        <dsp:cNvSpPr/>
      </dsp:nvSpPr>
      <dsp:spPr>
        <a:xfrm>
          <a:off x="2447" y="1821431"/>
          <a:ext cx="1941594" cy="1164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Irritability</a:t>
          </a:r>
        </a:p>
      </dsp:txBody>
      <dsp:txXfrm>
        <a:off x="2447" y="1821431"/>
        <a:ext cx="1941594" cy="1164956"/>
      </dsp:txXfrm>
    </dsp:sp>
    <dsp:sp modelId="{8D9748CC-BDDA-4DDA-846C-6BA3FBC56408}">
      <dsp:nvSpPr>
        <dsp:cNvPr id="0" name=""/>
        <dsp:cNvSpPr/>
      </dsp:nvSpPr>
      <dsp:spPr>
        <a:xfrm>
          <a:off x="2138201" y="1821431"/>
          <a:ext cx="1941594" cy="11649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Confusion</a:t>
          </a:r>
        </a:p>
      </dsp:txBody>
      <dsp:txXfrm>
        <a:off x="2138201" y="1821431"/>
        <a:ext cx="1941594" cy="1164956"/>
      </dsp:txXfrm>
    </dsp:sp>
    <dsp:sp modelId="{3D7ED998-0246-47E7-AFAC-5D59AB362C81}">
      <dsp:nvSpPr>
        <dsp:cNvPr id="0" name=""/>
        <dsp:cNvSpPr/>
      </dsp:nvSpPr>
      <dsp:spPr>
        <a:xfrm>
          <a:off x="4273955" y="1821431"/>
          <a:ext cx="1941594" cy="11649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Frustration</a:t>
          </a:r>
        </a:p>
      </dsp:txBody>
      <dsp:txXfrm>
        <a:off x="4273955" y="1821431"/>
        <a:ext cx="1941594" cy="1164956"/>
      </dsp:txXfrm>
    </dsp:sp>
    <dsp:sp modelId="{1431F748-C962-4A62-B9E7-CEA5ED0D6E50}">
      <dsp:nvSpPr>
        <dsp:cNvPr id="0" name=""/>
        <dsp:cNvSpPr/>
      </dsp:nvSpPr>
      <dsp:spPr>
        <a:xfrm>
          <a:off x="6409709" y="1821431"/>
          <a:ext cx="1941594" cy="11649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Phobia</a:t>
          </a:r>
        </a:p>
      </dsp:txBody>
      <dsp:txXfrm>
        <a:off x="6409709" y="1821431"/>
        <a:ext cx="1941594" cy="1164956"/>
      </dsp:txXfrm>
    </dsp:sp>
    <dsp:sp modelId="{2EB02BFE-B6FA-4F0A-8DC9-31903CC77DEB}">
      <dsp:nvSpPr>
        <dsp:cNvPr id="0" name=""/>
        <dsp:cNvSpPr/>
      </dsp:nvSpPr>
      <dsp:spPr>
        <a:xfrm>
          <a:off x="1070324" y="3180547"/>
          <a:ext cx="1941594" cy="11649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Panic</a:t>
          </a:r>
        </a:p>
      </dsp:txBody>
      <dsp:txXfrm>
        <a:off x="1070324" y="3180547"/>
        <a:ext cx="1941594" cy="1164956"/>
      </dsp:txXfrm>
    </dsp:sp>
    <dsp:sp modelId="{9B2287BE-4377-43C1-BE5A-FB580AD294BC}">
      <dsp:nvSpPr>
        <dsp:cNvPr id="0" name=""/>
        <dsp:cNvSpPr/>
      </dsp:nvSpPr>
      <dsp:spPr>
        <a:xfrm>
          <a:off x="3206078" y="3180547"/>
          <a:ext cx="1941594" cy="11649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Fear of contracting</a:t>
          </a:r>
        </a:p>
      </dsp:txBody>
      <dsp:txXfrm>
        <a:off x="3206078" y="3180547"/>
        <a:ext cx="1941594" cy="1164956"/>
      </dsp:txXfrm>
    </dsp:sp>
    <dsp:sp modelId="{9D16B88C-F29A-45C7-B584-845B42F1AA54}">
      <dsp:nvSpPr>
        <dsp:cNvPr id="0" name=""/>
        <dsp:cNvSpPr/>
      </dsp:nvSpPr>
      <dsp:spPr>
        <a:xfrm>
          <a:off x="5341832" y="3180547"/>
          <a:ext cx="1941594" cy="11649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Extremes of consequences – suicide</a:t>
          </a:r>
        </a:p>
      </dsp:txBody>
      <dsp:txXfrm>
        <a:off x="5341832" y="3180547"/>
        <a:ext cx="1941594" cy="1164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73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3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96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58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238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31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0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972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22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769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5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6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65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64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18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0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56C1-DF7E-42FD-955D-CCD3194C1BB8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A46082-B794-4AB6-AFCD-703188DA63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89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3528" y="2852936"/>
            <a:ext cx="3168352" cy="621792"/>
          </a:xfrm>
        </p:spPr>
        <p:txBody>
          <a:bodyPr/>
          <a:lstStyle/>
          <a:p>
            <a:pPr algn="ctr"/>
            <a:r>
              <a:rPr lang="en-US" sz="2800" dirty="0"/>
              <a:t>SUBMITTED TO, </a:t>
            </a:r>
            <a:endParaRPr lang="en-IN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5397" y="2924944"/>
            <a:ext cx="3873027" cy="621792"/>
          </a:xfrm>
        </p:spPr>
        <p:txBody>
          <a:bodyPr/>
          <a:lstStyle/>
          <a:p>
            <a:pPr algn="ctr"/>
            <a:r>
              <a:rPr lang="en-US" sz="2800" dirty="0"/>
              <a:t>SUBMITTED BY,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6192688" cy="2150132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Algerian" pitchFamily="82" charset="0"/>
              </a:rPr>
              <a:t>Psychology assignment </a:t>
            </a:r>
            <a:endParaRPr lang="en-IN" sz="5400" dirty="0">
              <a:latin typeface="Algerian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67544" y="3645024"/>
            <a:ext cx="3566160" cy="1197848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Mrs. Dipali Sabale Mam, </a:t>
            </a:r>
          </a:p>
          <a:p>
            <a:pPr marL="45720" indent="0">
              <a:buNone/>
            </a:pPr>
            <a:r>
              <a:rPr lang="en-US" dirty="0"/>
              <a:t>Subject Teacher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77263" y="3645024"/>
            <a:ext cx="4066737" cy="112584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Ms. Yogita Helode,</a:t>
            </a:r>
          </a:p>
          <a:p>
            <a:pPr marL="4572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Year PBBSc. Nursing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8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332656"/>
            <a:ext cx="4616450" cy="6525343"/>
          </a:xfrm>
        </p:spPr>
        <p:txBody>
          <a:bodyPr anchor="ctr">
            <a:normAutofit/>
          </a:bodyPr>
          <a:lstStyle/>
          <a:p>
            <a:pPr marL="45720" indent="0">
              <a:lnSpc>
                <a:spcPct val="90000"/>
              </a:lnSpc>
              <a:buNone/>
            </a:pPr>
            <a:r>
              <a:rPr lang="en-US" sz="2000" b="1" dirty="0"/>
              <a:t>In the above presentation on mental health during covid-19 pandemic I have include the following points -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/>
              <a:t>Quote 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/>
              <a:t>Title 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/>
              <a:t>Background of covid-19 and its effect on mental health.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/>
              <a:t>Impact of covid-19 on mental health.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/>
              <a:t>Implications in life.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/>
              <a:t>Techniques to prevent and management of mental health during pandemic.</a:t>
            </a:r>
          </a:p>
          <a:p>
            <a:pPr marL="45720" indent="0">
              <a:lnSpc>
                <a:spcPct val="90000"/>
              </a:lnSpc>
              <a:buNone/>
            </a:pPr>
            <a:endParaRPr lang="en-US" sz="2000" dirty="0"/>
          </a:p>
          <a:p>
            <a:pPr marL="45720" indent="0">
              <a:lnSpc>
                <a:spcPct val="90000"/>
              </a:lnSpc>
              <a:buNone/>
            </a:pPr>
            <a:r>
              <a:rPr lang="en-US" sz="2000" dirty="0"/>
              <a:t>These intervention mention above will help to manage/prevent mental illness and promote mental health during this pandemic.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1500" dirty="0"/>
          </a:p>
          <a:p>
            <a:pPr marL="45720" indent="0">
              <a:lnSpc>
                <a:spcPct val="90000"/>
              </a:lnSpc>
              <a:buNone/>
            </a:pPr>
            <a:endParaRPr lang="en-IN" sz="1500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42659" y="0"/>
            <a:ext cx="794940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91200" y="3721395"/>
            <a:ext cx="325917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243" y="1253067"/>
            <a:ext cx="2528807" cy="435186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lgerian" pitchFamily="82" charset="0"/>
              </a:rPr>
              <a:t>SUMMARY</a:t>
            </a:r>
            <a:endParaRPr lang="en-IN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4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315200" cy="1154097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REFERENCES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050088" cy="4680561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 Sreevani, psychology for nurses , Jaypee brothers.</a:t>
            </a:r>
          </a:p>
          <a:p>
            <a:pPr marL="4572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Laxmi Rana, psychology for graduate nurses, Jaypee.</a:t>
            </a:r>
          </a:p>
          <a:p>
            <a:pPr marL="4572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.V . Venkatesh Reddy , essential of psychology for nurses , Jaypee.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95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9453" y="692696"/>
            <a:ext cx="4680520" cy="468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93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Topic :- Mental health during covid -19 pandemic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8000" y="2160589"/>
            <a:ext cx="2968012" cy="374932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b="1" dirty="0">
                <a:latin typeface="Arial Nova" panose="020B0604020202020204" pitchFamily="34" charset="0"/>
                <a:cs typeface="Arial" panose="020B0604020202020204" pitchFamily="34" charset="0"/>
              </a:rPr>
              <a:t>QUOTE</a:t>
            </a:r>
            <a:r>
              <a:rPr lang="en-US" sz="2400" dirty="0">
                <a:latin typeface="Arial Nova" panose="020B0604020202020204" pitchFamily="34" charset="0"/>
                <a:cs typeface="Arial" panose="020B0604020202020204" pitchFamily="34" charset="0"/>
              </a:rPr>
              <a:t> -</a:t>
            </a:r>
          </a:p>
          <a:p>
            <a:pPr marL="45720" indent="0">
              <a:buNone/>
            </a:pPr>
            <a:r>
              <a:rPr lang="en-US" sz="2400" dirty="0">
                <a:latin typeface="Arial Nova" panose="020B0604020202020204" pitchFamily="34" charset="0"/>
                <a:cs typeface="Arial" panose="020B0604020202020204" pitchFamily="34" charset="0"/>
              </a:rPr>
              <a:t>The strongest people are those who win battles we know nothing about.</a:t>
            </a:r>
          </a:p>
          <a:p>
            <a:r>
              <a:rPr lang="en-US" sz="2400" b="1" dirty="0">
                <a:latin typeface="Arial Nova" panose="020B0604020202020204" pitchFamily="34" charset="0"/>
                <a:cs typeface="Arial" panose="020B0604020202020204" pitchFamily="34" charset="0"/>
              </a:rPr>
              <a:t>TITLE -</a:t>
            </a:r>
          </a:p>
          <a:p>
            <a:pPr marL="45720" indent="0">
              <a:buNone/>
            </a:pPr>
            <a:r>
              <a:rPr lang="en-US" sz="2400" dirty="0">
                <a:latin typeface="Arial Nova" panose="020B0604020202020204" pitchFamily="34" charset="0"/>
                <a:cs typeface="Arial" panose="020B0604020202020204" pitchFamily="34" charset="0"/>
              </a:rPr>
              <a:t>Mental health and coping with Covid-19 pandemic.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911FF0BB-6FF3-4CD3-86A3-B70A9184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52" y="2159331"/>
            <a:ext cx="3153742" cy="289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1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lgerian" pitchFamily="82" charset="0"/>
              </a:rPr>
              <a:t>BACKGROUND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68760"/>
            <a:ext cx="3703960" cy="5256584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1500" dirty="0">
              <a:latin typeface="Arial Nova" panose="020B0504020202020204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FFC000"/>
              </a:buClr>
            </a:pPr>
            <a:r>
              <a:rPr lang="en-US" dirty="0">
                <a:latin typeface="Arial Nova" panose="020B0504020202020204" pitchFamily="34" charset="0"/>
                <a:cs typeface="Times New Roman" pitchFamily="18" charset="0"/>
              </a:rPr>
              <a:t>There is a major health crisis is going on in the world currently due to a newly emerged zoonotic viral infection known as novel coronavirus disease (covid-19) it is affecting people, globally taking the form of a pandemic in the year of 2020.over the past 1year there is significant increase in mortality &amp;morbidity due to this pandemic ,which is responsible for increasing mental health issues among general population.</a:t>
            </a:r>
          </a:p>
          <a:p>
            <a:pPr>
              <a:lnSpc>
                <a:spcPct val="90000"/>
              </a:lnSpc>
              <a:buClr>
                <a:srgbClr val="FFC000"/>
              </a:buClr>
            </a:pPr>
            <a:r>
              <a:rPr lang="en-US" dirty="0">
                <a:latin typeface="Arial Nova" panose="020B0504020202020204" pitchFamily="34" charset="0"/>
                <a:cs typeface="Times New Roman" pitchFamily="18" charset="0"/>
              </a:rPr>
              <a:t>There is rising concern about the mental health challenges of the covi-19 patients as well as close contacts, elderly, children's ,youngsters ,and health professionals.</a:t>
            </a:r>
          </a:p>
          <a:p>
            <a:pPr>
              <a:lnSpc>
                <a:spcPct val="90000"/>
              </a:lnSpc>
              <a:buClr>
                <a:srgbClr val="FFC000"/>
              </a:buClr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6B6BAC3-3208-424F-8781-41E8A716E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r="36148" b="-2"/>
          <a:stretch/>
        </p:blipFill>
        <p:spPr>
          <a:xfrm>
            <a:off x="4565562" y="2159000"/>
            <a:ext cx="2359152" cy="27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7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857" y="1382486"/>
            <a:ext cx="2963189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800" dirty="0"/>
            </a:br>
            <a:r>
              <a:rPr lang="en-US" sz="3800" dirty="0">
                <a:latin typeface="Algerian" panose="04020705040A02060702" pitchFamily="82" charset="0"/>
              </a:rPr>
              <a:t>Impact of covid-19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ext Placeholder 8">
            <a:extLst>
              <a:ext uri="{FF2B5EF4-FFF2-40B4-BE49-F238E27FC236}">
                <a16:creationId xmlns:a16="http://schemas.microsoft.com/office/drawing/2014/main" id="{B9540D2E-999F-428C-843C-8211D7A2E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491782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97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25432"/>
              </p:ext>
            </p:extLst>
          </p:nvPr>
        </p:nvGraphicFramePr>
        <p:xfrm>
          <a:off x="-396552" y="116632"/>
          <a:ext cx="8424936" cy="6480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52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Effect on mental health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8CC16DF-2E4F-4E5C-A81B-6DDC5804A45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19201214"/>
              </p:ext>
            </p:extLst>
          </p:nvPr>
        </p:nvGraphicFramePr>
        <p:xfrm>
          <a:off x="451318" y="1717524"/>
          <a:ext cx="8353752" cy="480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41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2375532" cy="621792"/>
          </a:xfrm>
        </p:spPr>
        <p:txBody>
          <a:bodyPr/>
          <a:lstStyle/>
          <a:p>
            <a:pPr algn="ctr"/>
            <a:r>
              <a:rPr lang="en-US" dirty="0"/>
              <a:t>MEDITATION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2999224" cy="621792"/>
          </a:xfrm>
        </p:spPr>
        <p:txBody>
          <a:bodyPr/>
          <a:lstStyle/>
          <a:p>
            <a:pPr algn="ctr"/>
            <a:r>
              <a:rPr lang="en-US" dirty="0"/>
              <a:t>GARDNING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76671"/>
            <a:ext cx="7200800" cy="158614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lgerian" pitchFamily="82" charset="0"/>
              </a:rPr>
              <a:t>Techniques to prevent &amp; management mental health during pandemic</a:t>
            </a:r>
            <a:endParaRPr lang="en-IN" sz="3200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3" y="3680468"/>
            <a:ext cx="3317384" cy="24848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 b="3033"/>
          <a:stretch/>
        </p:blipFill>
        <p:spPr>
          <a:xfrm>
            <a:off x="4427984" y="3680468"/>
            <a:ext cx="3456384" cy="24848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4198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14" y="548680"/>
            <a:ext cx="5735589" cy="582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2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315200" cy="1154097"/>
          </a:xfrm>
        </p:spPr>
        <p:txBody>
          <a:bodyPr/>
          <a:lstStyle/>
          <a:p>
            <a:pPr algn="ctr"/>
            <a:r>
              <a:rPr lang="en-US" dirty="0">
                <a:latin typeface="Algerian" pitchFamily="82" charset="0"/>
              </a:rPr>
              <a:t>EXERCISE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1052736"/>
            <a:ext cx="6809858" cy="51125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37705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391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Arial Nova</vt:lpstr>
      <vt:lpstr>Times New Roman</vt:lpstr>
      <vt:lpstr>Trebuchet MS</vt:lpstr>
      <vt:lpstr>Wingdings</vt:lpstr>
      <vt:lpstr>Wingdings 3</vt:lpstr>
      <vt:lpstr>Facet</vt:lpstr>
      <vt:lpstr>Psychology assignment </vt:lpstr>
      <vt:lpstr>Topic :- Mental health during covid -19 pandemic </vt:lpstr>
      <vt:lpstr>BACKGROUND</vt:lpstr>
      <vt:lpstr> Impact of covid-19</vt:lpstr>
      <vt:lpstr>PowerPoint Presentation</vt:lpstr>
      <vt:lpstr>Effect on mental health</vt:lpstr>
      <vt:lpstr>Techniques to prevent &amp; management mental health during pandemic</vt:lpstr>
      <vt:lpstr>PowerPoint Presentation</vt:lpstr>
      <vt:lpstr>EXERCISE</vt:lpstr>
      <vt:lpstr>SUMMARY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assignment</dc:title>
  <dc:creator>BIPIN DESHMUKH</dc:creator>
  <cp:lastModifiedBy>Ghulaxe, Uday Murlidharrao</cp:lastModifiedBy>
  <cp:revision>51</cp:revision>
  <dcterms:created xsi:type="dcterms:W3CDTF">2021-06-10T09:07:07Z</dcterms:created>
  <dcterms:modified xsi:type="dcterms:W3CDTF">2021-06-24T19:39:08Z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2021-06-24T18:50:47Z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1e85fbbc-dbe6-400d-9d60-1a75eab1dfef</vt:lpwstr>
  </property>
  <property fmtid="{D5CDD505-2E9C-101B-9397-08002B2CF9AE}" pid="8" name="MSIP_Label_ea60d57e-af5b-4752-ac57-3e4f28ca11dc_ContentBits">
    <vt:lpwstr>0</vt:lpwstr>
  </property>
</Properties>
</file>