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62" r:id="rId2"/>
    <p:sldId id="263" r:id="rId3"/>
    <p:sldId id="258" r:id="rId4"/>
    <p:sldId id="259" r:id="rId5"/>
    <p:sldId id="264" r:id="rId6"/>
    <p:sldId id="265" r:id="rId7"/>
    <p:sldId id="271" r:id="rId8"/>
    <p:sldId id="260" r:id="rId9"/>
    <p:sldId id="261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0066"/>
    <a:srgbClr val="2DE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80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F396C-CC2A-4B13-A501-456783C2C1B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500B66-F101-496B-AE6E-2F8A78187B4A}">
      <dgm:prSet/>
      <dgm:spPr/>
      <dgm:t>
        <a:bodyPr/>
        <a:lstStyle/>
        <a:p>
          <a:r>
            <a:rPr lang="en-US"/>
            <a:t>Due to pandemic people are facing lockdown for first time .</a:t>
          </a:r>
        </a:p>
      </dgm:t>
    </dgm:pt>
    <dgm:pt modelId="{1A0E8FB2-5AF2-4BAF-94C5-8793F7538979}" type="parTrans" cxnId="{2E463887-6B7A-43C9-B035-9440F88707D8}">
      <dgm:prSet/>
      <dgm:spPr/>
      <dgm:t>
        <a:bodyPr/>
        <a:lstStyle/>
        <a:p>
          <a:endParaRPr lang="en-US"/>
        </a:p>
      </dgm:t>
    </dgm:pt>
    <dgm:pt modelId="{24D1120C-D46B-4A60-848A-40250E0E532A}" type="sibTrans" cxnId="{2E463887-6B7A-43C9-B035-9440F88707D8}">
      <dgm:prSet/>
      <dgm:spPr/>
      <dgm:t>
        <a:bodyPr/>
        <a:lstStyle/>
        <a:p>
          <a:endParaRPr lang="en-US"/>
        </a:p>
      </dgm:t>
    </dgm:pt>
    <dgm:pt modelId="{41AD7C50-25B1-4E11-A8CB-E2871229A388}">
      <dgm:prSet/>
      <dgm:spPr/>
      <dgm:t>
        <a:bodyPr/>
        <a:lstStyle/>
        <a:p>
          <a:r>
            <a:rPr lang="en-US"/>
            <a:t>There is shortage of medical facilities around country.</a:t>
          </a:r>
        </a:p>
      </dgm:t>
    </dgm:pt>
    <dgm:pt modelId="{E44BB845-FD77-4DE0-80CE-FA82A62B323A}" type="parTrans" cxnId="{94350A10-3B26-4C8C-85D0-05CEE7905339}">
      <dgm:prSet/>
      <dgm:spPr/>
      <dgm:t>
        <a:bodyPr/>
        <a:lstStyle/>
        <a:p>
          <a:endParaRPr lang="en-US"/>
        </a:p>
      </dgm:t>
    </dgm:pt>
    <dgm:pt modelId="{76E27A0F-36C0-46CB-B7AD-522535ACB770}" type="sibTrans" cxnId="{94350A10-3B26-4C8C-85D0-05CEE7905339}">
      <dgm:prSet/>
      <dgm:spPr/>
      <dgm:t>
        <a:bodyPr/>
        <a:lstStyle/>
        <a:p>
          <a:endParaRPr lang="en-US"/>
        </a:p>
      </dgm:t>
    </dgm:pt>
    <dgm:pt modelId="{699AFABB-447F-4ECD-A736-EFB70242DA27}">
      <dgm:prSet/>
      <dgm:spPr/>
      <dgm:t>
        <a:bodyPr/>
        <a:lstStyle/>
        <a:p>
          <a:r>
            <a:rPr lang="en-US" dirty="0"/>
            <a:t>Infected people in hospitals &amp; some in quarantine, people are migrating from work places to there native places.</a:t>
          </a:r>
        </a:p>
      </dgm:t>
    </dgm:pt>
    <dgm:pt modelId="{B988295D-B667-4011-96C2-C03E3CB12381}" type="parTrans" cxnId="{1D21E121-95D3-47FD-8DB7-BF8CBE83CF96}">
      <dgm:prSet/>
      <dgm:spPr/>
      <dgm:t>
        <a:bodyPr/>
        <a:lstStyle/>
        <a:p>
          <a:endParaRPr lang="en-US"/>
        </a:p>
      </dgm:t>
    </dgm:pt>
    <dgm:pt modelId="{77E8367B-FC46-43F9-818F-CCCC2DD578DB}" type="sibTrans" cxnId="{1D21E121-95D3-47FD-8DB7-BF8CBE83CF96}">
      <dgm:prSet/>
      <dgm:spPr/>
      <dgm:t>
        <a:bodyPr/>
        <a:lstStyle/>
        <a:p>
          <a:endParaRPr lang="en-US"/>
        </a:p>
      </dgm:t>
    </dgm:pt>
    <dgm:pt modelId="{B4B02719-304C-489E-ABAC-84A3EBA86838}">
      <dgm:prSet/>
      <dgm:spPr/>
      <dgm:t>
        <a:bodyPr/>
        <a:lstStyle/>
        <a:p>
          <a:r>
            <a:rPr lang="en-US"/>
            <a:t>Schools are closed ,online education facilities were started .</a:t>
          </a:r>
        </a:p>
      </dgm:t>
    </dgm:pt>
    <dgm:pt modelId="{0FC0DA4F-09B8-4C39-B9D6-E3F4CEBC24F7}" type="parTrans" cxnId="{7ADF71C2-8266-425D-BCE6-040F28629608}">
      <dgm:prSet/>
      <dgm:spPr/>
      <dgm:t>
        <a:bodyPr/>
        <a:lstStyle/>
        <a:p>
          <a:endParaRPr lang="en-US"/>
        </a:p>
      </dgm:t>
    </dgm:pt>
    <dgm:pt modelId="{CA40196E-1F2F-4075-B161-26D11E7D0AD1}" type="sibTrans" cxnId="{7ADF71C2-8266-425D-BCE6-040F28629608}">
      <dgm:prSet/>
      <dgm:spPr/>
      <dgm:t>
        <a:bodyPr/>
        <a:lstStyle/>
        <a:p>
          <a:endParaRPr lang="en-US"/>
        </a:p>
      </dgm:t>
    </dgm:pt>
    <dgm:pt modelId="{BCEBA782-803F-4F57-8D52-1B224C35EE68}">
      <dgm:prSet/>
      <dgm:spPr/>
      <dgm:t>
        <a:bodyPr/>
        <a:lstStyle/>
        <a:p>
          <a:r>
            <a:rPr lang="en-US" dirty="0"/>
            <a:t>This causes universal awareness, anxiety, and distress</a:t>
          </a:r>
        </a:p>
      </dgm:t>
    </dgm:pt>
    <dgm:pt modelId="{56BC0982-3D52-41C4-B128-30EDDC093067}" type="parTrans" cxnId="{72CC6D37-D364-448C-8F8E-4418AD096634}">
      <dgm:prSet/>
      <dgm:spPr/>
      <dgm:t>
        <a:bodyPr/>
        <a:lstStyle/>
        <a:p>
          <a:endParaRPr lang="en-US"/>
        </a:p>
      </dgm:t>
    </dgm:pt>
    <dgm:pt modelId="{99B6F171-06AD-47B2-AEEA-B51D84460937}" type="sibTrans" cxnId="{72CC6D37-D364-448C-8F8E-4418AD096634}">
      <dgm:prSet/>
      <dgm:spPr/>
      <dgm:t>
        <a:bodyPr/>
        <a:lstStyle/>
        <a:p>
          <a:endParaRPr lang="en-US"/>
        </a:p>
      </dgm:t>
    </dgm:pt>
    <dgm:pt modelId="{4F51316B-4F41-4136-AA5A-E7A63F19681C}" type="pres">
      <dgm:prSet presAssocID="{8AFF396C-CC2A-4B13-A501-456783C2C1B5}" presName="linear" presStyleCnt="0">
        <dgm:presLayoutVars>
          <dgm:animLvl val="lvl"/>
          <dgm:resizeHandles val="exact"/>
        </dgm:presLayoutVars>
      </dgm:prSet>
      <dgm:spPr/>
    </dgm:pt>
    <dgm:pt modelId="{DE84BDB9-E1D0-4DBC-A5D6-0EC293375BB6}" type="pres">
      <dgm:prSet presAssocID="{DC500B66-F101-496B-AE6E-2F8A78187B4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C90951B-78AE-4E6C-B8BF-37841B655795}" type="pres">
      <dgm:prSet presAssocID="{24D1120C-D46B-4A60-848A-40250E0E532A}" presName="spacer" presStyleCnt="0"/>
      <dgm:spPr/>
    </dgm:pt>
    <dgm:pt modelId="{61CAFA95-B9DA-4FFF-8F91-EB4BE2AF5CE4}" type="pres">
      <dgm:prSet presAssocID="{41AD7C50-25B1-4E11-A8CB-E2871229A38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439542-6398-4F09-B446-BED22A682152}" type="pres">
      <dgm:prSet presAssocID="{76E27A0F-36C0-46CB-B7AD-522535ACB770}" presName="spacer" presStyleCnt="0"/>
      <dgm:spPr/>
    </dgm:pt>
    <dgm:pt modelId="{256ECEF7-CCE6-4CCE-B7F4-19B0C4AF8B60}" type="pres">
      <dgm:prSet presAssocID="{699AFABB-447F-4ECD-A736-EFB70242DA2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C2352A-44A5-477E-9305-A6AE2D764984}" type="pres">
      <dgm:prSet presAssocID="{77E8367B-FC46-43F9-818F-CCCC2DD578DB}" presName="spacer" presStyleCnt="0"/>
      <dgm:spPr/>
    </dgm:pt>
    <dgm:pt modelId="{D71CA72F-0DA7-409F-B8B8-F079291D9C48}" type="pres">
      <dgm:prSet presAssocID="{B4B02719-304C-489E-ABAC-84A3EBA8683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0F0D670-E13D-4131-BF41-331EF52D3CBA}" type="pres">
      <dgm:prSet presAssocID="{CA40196E-1F2F-4075-B161-26D11E7D0AD1}" presName="spacer" presStyleCnt="0"/>
      <dgm:spPr/>
    </dgm:pt>
    <dgm:pt modelId="{BC5C8F33-E81F-4688-A6F4-27E0295F2347}" type="pres">
      <dgm:prSet presAssocID="{BCEBA782-803F-4F57-8D52-1B224C35EE6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359530A-CF3F-4EC0-8E9B-5BC5ADFB5CD9}" type="presOf" srcId="{DC500B66-F101-496B-AE6E-2F8A78187B4A}" destId="{DE84BDB9-E1D0-4DBC-A5D6-0EC293375BB6}" srcOrd="0" destOrd="0" presId="urn:microsoft.com/office/officeart/2005/8/layout/vList2"/>
    <dgm:cxn modelId="{2104A60C-37ED-4DE5-AFC6-20FF176861E5}" type="presOf" srcId="{8AFF396C-CC2A-4B13-A501-456783C2C1B5}" destId="{4F51316B-4F41-4136-AA5A-E7A63F19681C}" srcOrd="0" destOrd="0" presId="urn:microsoft.com/office/officeart/2005/8/layout/vList2"/>
    <dgm:cxn modelId="{94350A10-3B26-4C8C-85D0-05CEE7905339}" srcId="{8AFF396C-CC2A-4B13-A501-456783C2C1B5}" destId="{41AD7C50-25B1-4E11-A8CB-E2871229A388}" srcOrd="1" destOrd="0" parTransId="{E44BB845-FD77-4DE0-80CE-FA82A62B323A}" sibTransId="{76E27A0F-36C0-46CB-B7AD-522535ACB770}"/>
    <dgm:cxn modelId="{1D21E121-95D3-47FD-8DB7-BF8CBE83CF96}" srcId="{8AFF396C-CC2A-4B13-A501-456783C2C1B5}" destId="{699AFABB-447F-4ECD-A736-EFB70242DA27}" srcOrd="2" destOrd="0" parTransId="{B988295D-B667-4011-96C2-C03E3CB12381}" sibTransId="{77E8367B-FC46-43F9-818F-CCCC2DD578DB}"/>
    <dgm:cxn modelId="{1D60E135-FA69-4E8E-912A-50E8492D8E71}" type="presOf" srcId="{699AFABB-447F-4ECD-A736-EFB70242DA27}" destId="{256ECEF7-CCE6-4CCE-B7F4-19B0C4AF8B60}" srcOrd="0" destOrd="0" presId="urn:microsoft.com/office/officeart/2005/8/layout/vList2"/>
    <dgm:cxn modelId="{72CC6D37-D364-448C-8F8E-4418AD096634}" srcId="{8AFF396C-CC2A-4B13-A501-456783C2C1B5}" destId="{BCEBA782-803F-4F57-8D52-1B224C35EE68}" srcOrd="4" destOrd="0" parTransId="{56BC0982-3D52-41C4-B128-30EDDC093067}" sibTransId="{99B6F171-06AD-47B2-AEEA-B51D84460937}"/>
    <dgm:cxn modelId="{2E463887-6B7A-43C9-B035-9440F88707D8}" srcId="{8AFF396C-CC2A-4B13-A501-456783C2C1B5}" destId="{DC500B66-F101-496B-AE6E-2F8A78187B4A}" srcOrd="0" destOrd="0" parTransId="{1A0E8FB2-5AF2-4BAF-94C5-8793F7538979}" sibTransId="{24D1120C-D46B-4A60-848A-40250E0E532A}"/>
    <dgm:cxn modelId="{A1CC00B0-DFB4-44C2-AC08-D5EDA1BC4D9A}" type="presOf" srcId="{41AD7C50-25B1-4E11-A8CB-E2871229A388}" destId="{61CAFA95-B9DA-4FFF-8F91-EB4BE2AF5CE4}" srcOrd="0" destOrd="0" presId="urn:microsoft.com/office/officeart/2005/8/layout/vList2"/>
    <dgm:cxn modelId="{0CE46EC2-C2C7-4E5F-8B65-7267EEA93F50}" type="presOf" srcId="{B4B02719-304C-489E-ABAC-84A3EBA86838}" destId="{D71CA72F-0DA7-409F-B8B8-F079291D9C48}" srcOrd="0" destOrd="0" presId="urn:microsoft.com/office/officeart/2005/8/layout/vList2"/>
    <dgm:cxn modelId="{7ADF71C2-8266-425D-BCE6-040F28629608}" srcId="{8AFF396C-CC2A-4B13-A501-456783C2C1B5}" destId="{B4B02719-304C-489E-ABAC-84A3EBA86838}" srcOrd="3" destOrd="0" parTransId="{0FC0DA4F-09B8-4C39-B9D6-E3F4CEBC24F7}" sibTransId="{CA40196E-1F2F-4075-B161-26D11E7D0AD1}"/>
    <dgm:cxn modelId="{1BC397D7-2F03-436A-9A98-62CCFBE8E2C5}" type="presOf" srcId="{BCEBA782-803F-4F57-8D52-1B224C35EE68}" destId="{BC5C8F33-E81F-4688-A6F4-27E0295F2347}" srcOrd="0" destOrd="0" presId="urn:microsoft.com/office/officeart/2005/8/layout/vList2"/>
    <dgm:cxn modelId="{926281FE-B4D2-4FF2-9390-04EED3F00F86}" type="presParOf" srcId="{4F51316B-4F41-4136-AA5A-E7A63F19681C}" destId="{DE84BDB9-E1D0-4DBC-A5D6-0EC293375BB6}" srcOrd="0" destOrd="0" presId="urn:microsoft.com/office/officeart/2005/8/layout/vList2"/>
    <dgm:cxn modelId="{D2AE0B40-53AC-4D3D-8A91-21F1850B659F}" type="presParOf" srcId="{4F51316B-4F41-4136-AA5A-E7A63F19681C}" destId="{DC90951B-78AE-4E6C-B8BF-37841B655795}" srcOrd="1" destOrd="0" presId="urn:microsoft.com/office/officeart/2005/8/layout/vList2"/>
    <dgm:cxn modelId="{AF6B4001-6F81-4A6C-9DC2-7016300CCC69}" type="presParOf" srcId="{4F51316B-4F41-4136-AA5A-E7A63F19681C}" destId="{61CAFA95-B9DA-4FFF-8F91-EB4BE2AF5CE4}" srcOrd="2" destOrd="0" presId="urn:microsoft.com/office/officeart/2005/8/layout/vList2"/>
    <dgm:cxn modelId="{C5B0CFA2-711E-49C8-8DA7-22026EA6B3AA}" type="presParOf" srcId="{4F51316B-4F41-4136-AA5A-E7A63F19681C}" destId="{88439542-6398-4F09-B446-BED22A682152}" srcOrd="3" destOrd="0" presId="urn:microsoft.com/office/officeart/2005/8/layout/vList2"/>
    <dgm:cxn modelId="{42A3D110-0AC2-454C-B902-F9FD3767ED55}" type="presParOf" srcId="{4F51316B-4F41-4136-AA5A-E7A63F19681C}" destId="{256ECEF7-CCE6-4CCE-B7F4-19B0C4AF8B60}" srcOrd="4" destOrd="0" presId="urn:microsoft.com/office/officeart/2005/8/layout/vList2"/>
    <dgm:cxn modelId="{84F87584-D46D-4BF2-80EC-F5FD3CCB6D23}" type="presParOf" srcId="{4F51316B-4F41-4136-AA5A-E7A63F19681C}" destId="{83C2352A-44A5-477E-9305-A6AE2D764984}" srcOrd="5" destOrd="0" presId="urn:microsoft.com/office/officeart/2005/8/layout/vList2"/>
    <dgm:cxn modelId="{D9F36199-3297-4617-9365-7A81575E1A47}" type="presParOf" srcId="{4F51316B-4F41-4136-AA5A-E7A63F19681C}" destId="{D71CA72F-0DA7-409F-B8B8-F079291D9C48}" srcOrd="6" destOrd="0" presId="urn:microsoft.com/office/officeart/2005/8/layout/vList2"/>
    <dgm:cxn modelId="{10CED013-E2AF-4A61-8B23-4BC3998AA50A}" type="presParOf" srcId="{4F51316B-4F41-4136-AA5A-E7A63F19681C}" destId="{50F0D670-E13D-4131-BF41-331EF52D3CBA}" srcOrd="7" destOrd="0" presId="urn:microsoft.com/office/officeart/2005/8/layout/vList2"/>
    <dgm:cxn modelId="{BF67BEE4-EFB6-4997-80A9-D018C114B1D9}" type="presParOf" srcId="{4F51316B-4F41-4136-AA5A-E7A63F19681C}" destId="{BC5C8F33-E81F-4688-A6F4-27E0295F234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9F12CD-7998-42E4-B3E4-55D8FAF2118F}" type="doc">
      <dgm:prSet loTypeId="urn:microsoft.com/office/officeart/2009/3/layout/CircleRelationship" loCatId="relationship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20CCEC9B-75C1-4DCB-BB4F-392F068826AF}">
      <dgm:prSet phldrT="[Text]" custT="1"/>
      <dgm:spPr/>
      <dgm:t>
        <a:bodyPr/>
        <a:lstStyle/>
        <a:p>
          <a:r>
            <a:rPr lang="en-US" sz="3000" dirty="0"/>
            <a:t>Impact on psychological health</a:t>
          </a:r>
          <a:endParaRPr lang="en-IN" sz="3000" dirty="0"/>
        </a:p>
      </dgm:t>
    </dgm:pt>
    <dgm:pt modelId="{4FA1AFB1-F4F1-4D69-A35A-252AE0172ABC}" type="parTrans" cxnId="{89173F86-DB81-4DEA-9583-A1E051B7EF5C}">
      <dgm:prSet/>
      <dgm:spPr/>
      <dgm:t>
        <a:bodyPr/>
        <a:lstStyle/>
        <a:p>
          <a:endParaRPr lang="en-IN"/>
        </a:p>
      </dgm:t>
    </dgm:pt>
    <dgm:pt modelId="{BC39A450-307D-4EAA-BF93-D7CD5FABDDB2}" type="sibTrans" cxnId="{89173F86-DB81-4DEA-9583-A1E051B7EF5C}">
      <dgm:prSet/>
      <dgm:spPr/>
      <dgm:t>
        <a:bodyPr/>
        <a:lstStyle/>
        <a:p>
          <a:endParaRPr lang="en-IN"/>
        </a:p>
      </dgm:t>
    </dgm:pt>
    <dgm:pt modelId="{CBDF6793-4C3A-42F8-9712-419F9AF3295E}">
      <dgm:prSet phldrT="[Text]" custT="1"/>
      <dgm:spPr/>
      <dgm:t>
        <a:bodyPr/>
        <a:lstStyle/>
        <a:p>
          <a:r>
            <a:rPr lang="en-US" sz="1600" dirty="0"/>
            <a:t>Covid-19 outbreak and lockdown</a:t>
          </a:r>
          <a:endParaRPr lang="en-IN" sz="1600" dirty="0"/>
        </a:p>
      </dgm:t>
    </dgm:pt>
    <dgm:pt modelId="{A9988682-829C-47ED-AF9A-65886AD98778}" type="parTrans" cxnId="{A8CB6634-22C5-4FFA-8B5B-A3A97EBB9111}">
      <dgm:prSet/>
      <dgm:spPr/>
      <dgm:t>
        <a:bodyPr/>
        <a:lstStyle/>
        <a:p>
          <a:endParaRPr lang="en-IN"/>
        </a:p>
      </dgm:t>
    </dgm:pt>
    <dgm:pt modelId="{BFC5E001-84AE-436F-AC68-75B927DE0BB7}" type="sibTrans" cxnId="{A8CB6634-22C5-4FFA-8B5B-A3A97EBB9111}">
      <dgm:prSet/>
      <dgm:spPr/>
      <dgm:t>
        <a:bodyPr/>
        <a:lstStyle/>
        <a:p>
          <a:endParaRPr lang="en-IN"/>
        </a:p>
      </dgm:t>
    </dgm:pt>
    <dgm:pt modelId="{0A377145-2C6D-4BF3-A57B-60CDF3DC00F1}">
      <dgm:prSet phldrT="[Text]" custT="1"/>
      <dgm:spPr/>
      <dgm:t>
        <a:bodyPr/>
        <a:lstStyle/>
        <a:p>
          <a:r>
            <a:rPr lang="en-US" sz="1600" dirty="0"/>
            <a:t>Social distancing and quarantine</a:t>
          </a:r>
          <a:endParaRPr lang="en-IN" sz="1600" dirty="0"/>
        </a:p>
      </dgm:t>
    </dgm:pt>
    <dgm:pt modelId="{0FD67B9D-AC1A-4B38-BC49-99F6ED2C6436}" type="sibTrans" cxnId="{74CFE8FB-29FC-42ED-9083-0063F2814FE3}">
      <dgm:prSet/>
      <dgm:spPr/>
      <dgm:t>
        <a:bodyPr/>
        <a:lstStyle/>
        <a:p>
          <a:endParaRPr lang="en-IN"/>
        </a:p>
      </dgm:t>
    </dgm:pt>
    <dgm:pt modelId="{B9337B3B-0BFB-4A13-BBC1-A1C6CD63D0B4}" type="parTrans" cxnId="{74CFE8FB-29FC-42ED-9083-0063F2814FE3}">
      <dgm:prSet/>
      <dgm:spPr/>
      <dgm:t>
        <a:bodyPr/>
        <a:lstStyle/>
        <a:p>
          <a:endParaRPr lang="en-IN"/>
        </a:p>
      </dgm:t>
    </dgm:pt>
    <dgm:pt modelId="{391A6BD0-8F26-4F3E-A206-A04C0138BA5D}">
      <dgm:prSet phldrT="[Text]" custT="1"/>
      <dgm:spPr/>
      <dgm:t>
        <a:bodyPr/>
        <a:lstStyle/>
        <a:p>
          <a:r>
            <a:rPr lang="en-US" sz="1600" dirty="0"/>
            <a:t>Financial crisis</a:t>
          </a:r>
          <a:endParaRPr lang="en-IN" sz="1600" dirty="0"/>
        </a:p>
      </dgm:t>
    </dgm:pt>
    <dgm:pt modelId="{E06EB446-92D4-4D43-A395-BB0C3401A7EC}" type="sibTrans" cxnId="{D4F969FA-5C5C-4002-93B0-C0FE9FED3FA1}">
      <dgm:prSet/>
      <dgm:spPr/>
      <dgm:t>
        <a:bodyPr/>
        <a:lstStyle/>
        <a:p>
          <a:endParaRPr lang="en-IN"/>
        </a:p>
      </dgm:t>
    </dgm:pt>
    <dgm:pt modelId="{C06CD3F9-FDD8-4B24-AD0C-D80A8E462229}" type="parTrans" cxnId="{D4F969FA-5C5C-4002-93B0-C0FE9FED3FA1}">
      <dgm:prSet/>
      <dgm:spPr/>
      <dgm:t>
        <a:bodyPr/>
        <a:lstStyle/>
        <a:p>
          <a:endParaRPr lang="en-IN"/>
        </a:p>
      </dgm:t>
    </dgm:pt>
    <dgm:pt modelId="{460F544B-0BF8-487B-8D98-0AF677657F38}">
      <dgm:prSet phldrT="[Text]" custT="1"/>
      <dgm:spPr/>
      <dgm:t>
        <a:bodyPr/>
        <a:lstStyle/>
        <a:p>
          <a:r>
            <a:rPr lang="en-US" sz="1600" dirty="0"/>
            <a:t>Media,</a:t>
          </a:r>
        </a:p>
        <a:p>
          <a:r>
            <a:rPr lang="en-US" sz="1600" dirty="0"/>
            <a:t>News,</a:t>
          </a:r>
        </a:p>
        <a:p>
          <a:r>
            <a:rPr lang="en-US" sz="1600" dirty="0"/>
            <a:t>government</a:t>
          </a:r>
          <a:endParaRPr lang="en-IN" sz="1600" dirty="0"/>
        </a:p>
      </dgm:t>
    </dgm:pt>
    <dgm:pt modelId="{5F910AB0-5317-47E3-8599-A6BAB0BB9BE7}" type="sibTrans" cxnId="{CD3417BD-2D28-472E-97B0-04009C7D11AB}">
      <dgm:prSet/>
      <dgm:spPr/>
      <dgm:t>
        <a:bodyPr/>
        <a:lstStyle/>
        <a:p>
          <a:endParaRPr lang="en-IN"/>
        </a:p>
      </dgm:t>
    </dgm:pt>
    <dgm:pt modelId="{70169753-9C20-4B53-9BED-EB05AB97BA6A}" type="parTrans" cxnId="{CD3417BD-2D28-472E-97B0-04009C7D11AB}">
      <dgm:prSet/>
      <dgm:spPr/>
      <dgm:t>
        <a:bodyPr/>
        <a:lstStyle/>
        <a:p>
          <a:endParaRPr lang="en-IN"/>
        </a:p>
      </dgm:t>
    </dgm:pt>
    <dgm:pt modelId="{FF082937-FDA7-4171-B4EB-3F9F66248EFE}" type="pres">
      <dgm:prSet presAssocID="{B49F12CD-7998-42E4-B3E4-55D8FAF2118F}" presName="Name0" presStyleCnt="0">
        <dgm:presLayoutVars>
          <dgm:chMax val="1"/>
          <dgm:chPref val="1"/>
        </dgm:presLayoutVars>
      </dgm:prSet>
      <dgm:spPr/>
    </dgm:pt>
    <dgm:pt modelId="{32C6E73C-3DC4-48E9-8A00-2D100A26DA4B}" type="pres">
      <dgm:prSet presAssocID="{20CCEC9B-75C1-4DCB-BB4F-392F068826AF}" presName="Parent" presStyleLbl="node0" presStyleIdx="0" presStyleCnt="1">
        <dgm:presLayoutVars>
          <dgm:chMax val="5"/>
          <dgm:chPref val="5"/>
        </dgm:presLayoutVars>
      </dgm:prSet>
      <dgm:spPr/>
    </dgm:pt>
    <dgm:pt modelId="{CBD0B2D4-4855-4CE9-9B32-90F6FB54BFAF}" type="pres">
      <dgm:prSet presAssocID="{20CCEC9B-75C1-4DCB-BB4F-392F068826AF}" presName="Accent1" presStyleLbl="node1" presStyleIdx="0" presStyleCnt="17"/>
      <dgm:spPr/>
    </dgm:pt>
    <dgm:pt modelId="{CF572C5C-8AFF-4FAA-A65B-A928705A1823}" type="pres">
      <dgm:prSet presAssocID="{20CCEC9B-75C1-4DCB-BB4F-392F068826AF}" presName="Accent2" presStyleLbl="node1" presStyleIdx="1" presStyleCnt="17"/>
      <dgm:spPr/>
    </dgm:pt>
    <dgm:pt modelId="{6A65CDFC-5F78-4DD0-9216-86C3B622C247}" type="pres">
      <dgm:prSet presAssocID="{20CCEC9B-75C1-4DCB-BB4F-392F068826AF}" presName="Accent3" presStyleLbl="node1" presStyleIdx="2" presStyleCnt="17"/>
      <dgm:spPr/>
    </dgm:pt>
    <dgm:pt modelId="{9F691995-00A1-449E-A9C6-7C246603564E}" type="pres">
      <dgm:prSet presAssocID="{20CCEC9B-75C1-4DCB-BB4F-392F068826AF}" presName="Accent4" presStyleLbl="node1" presStyleIdx="3" presStyleCnt="17"/>
      <dgm:spPr/>
    </dgm:pt>
    <dgm:pt modelId="{0371844A-ADEB-4DCD-AB5D-6ACF653AB17B}" type="pres">
      <dgm:prSet presAssocID="{20CCEC9B-75C1-4DCB-BB4F-392F068826AF}" presName="Accent5" presStyleLbl="node1" presStyleIdx="4" presStyleCnt="17"/>
      <dgm:spPr/>
    </dgm:pt>
    <dgm:pt modelId="{8C66E789-F6CD-4325-B4C0-B6D8594A43E4}" type="pres">
      <dgm:prSet presAssocID="{20CCEC9B-75C1-4DCB-BB4F-392F068826AF}" presName="Accent6" presStyleLbl="node1" presStyleIdx="5" presStyleCnt="17"/>
      <dgm:spPr/>
    </dgm:pt>
    <dgm:pt modelId="{33A5E55D-3468-4A29-B15D-FD3DAA243AEA}" type="pres">
      <dgm:prSet presAssocID="{CBDF6793-4C3A-42F8-9712-419F9AF3295E}" presName="Child1" presStyleLbl="node1" presStyleIdx="6" presStyleCnt="17">
        <dgm:presLayoutVars>
          <dgm:chMax val="0"/>
          <dgm:chPref val="0"/>
        </dgm:presLayoutVars>
      </dgm:prSet>
      <dgm:spPr/>
    </dgm:pt>
    <dgm:pt modelId="{52C37D33-96C2-4666-959E-45B78238DB07}" type="pres">
      <dgm:prSet presAssocID="{CBDF6793-4C3A-42F8-9712-419F9AF3295E}" presName="Accent7" presStyleCnt="0"/>
      <dgm:spPr/>
    </dgm:pt>
    <dgm:pt modelId="{BB08EF6D-AADE-4FBE-9A3D-CE45402EF119}" type="pres">
      <dgm:prSet presAssocID="{CBDF6793-4C3A-42F8-9712-419F9AF3295E}" presName="AccentHold1" presStyleLbl="node1" presStyleIdx="7" presStyleCnt="17"/>
      <dgm:spPr/>
    </dgm:pt>
    <dgm:pt modelId="{3C697BB3-0C35-4732-8137-77CC5269F320}" type="pres">
      <dgm:prSet presAssocID="{CBDF6793-4C3A-42F8-9712-419F9AF3295E}" presName="Accent8" presStyleCnt="0"/>
      <dgm:spPr/>
    </dgm:pt>
    <dgm:pt modelId="{1BB6BB74-88D1-4F1E-B24B-33F9C91FE8CB}" type="pres">
      <dgm:prSet presAssocID="{CBDF6793-4C3A-42F8-9712-419F9AF3295E}" presName="AccentHold2" presStyleLbl="node1" presStyleIdx="8" presStyleCnt="17"/>
      <dgm:spPr/>
    </dgm:pt>
    <dgm:pt modelId="{7C747E9A-ED6A-4AC0-A9B5-5F497A9B7A15}" type="pres">
      <dgm:prSet presAssocID="{460F544B-0BF8-487B-8D98-0AF677657F38}" presName="Child2" presStyleLbl="node1" presStyleIdx="9" presStyleCnt="17" custScaleX="122868" custScaleY="117277" custLinFactNeighborX="-18735" custLinFactNeighborY="-2192">
        <dgm:presLayoutVars>
          <dgm:chMax val="0"/>
          <dgm:chPref val="0"/>
        </dgm:presLayoutVars>
      </dgm:prSet>
      <dgm:spPr/>
    </dgm:pt>
    <dgm:pt modelId="{0C49E490-CE5C-4314-97E1-BD85F7652F96}" type="pres">
      <dgm:prSet presAssocID="{460F544B-0BF8-487B-8D98-0AF677657F38}" presName="Accent9" presStyleCnt="0"/>
      <dgm:spPr/>
    </dgm:pt>
    <dgm:pt modelId="{376EB23C-F3C7-402E-9C44-C7931B7F962C}" type="pres">
      <dgm:prSet presAssocID="{460F544B-0BF8-487B-8D98-0AF677657F38}" presName="AccentHold1" presStyleLbl="node1" presStyleIdx="10" presStyleCnt="17"/>
      <dgm:spPr/>
    </dgm:pt>
    <dgm:pt modelId="{7661C94F-38D9-48CB-944E-E94222BC0C00}" type="pres">
      <dgm:prSet presAssocID="{460F544B-0BF8-487B-8D98-0AF677657F38}" presName="Accent10" presStyleCnt="0"/>
      <dgm:spPr/>
    </dgm:pt>
    <dgm:pt modelId="{7F5349F4-F1F6-4B85-9423-E39D8BBA5A11}" type="pres">
      <dgm:prSet presAssocID="{460F544B-0BF8-487B-8D98-0AF677657F38}" presName="AccentHold2" presStyleLbl="node1" presStyleIdx="11" presStyleCnt="17"/>
      <dgm:spPr/>
    </dgm:pt>
    <dgm:pt modelId="{E0E840C8-0DFC-45A1-8707-7B04A164033A}" type="pres">
      <dgm:prSet presAssocID="{460F544B-0BF8-487B-8D98-0AF677657F38}" presName="Accent11" presStyleCnt="0"/>
      <dgm:spPr/>
    </dgm:pt>
    <dgm:pt modelId="{6FB17912-C82D-4A88-9F65-7D233BAEA42C}" type="pres">
      <dgm:prSet presAssocID="{460F544B-0BF8-487B-8D98-0AF677657F38}" presName="AccentHold3" presStyleLbl="node1" presStyleIdx="12" presStyleCnt="17"/>
      <dgm:spPr/>
    </dgm:pt>
    <dgm:pt modelId="{72884E7D-F69E-4762-AD5B-A5389ED8824A}" type="pres">
      <dgm:prSet presAssocID="{391A6BD0-8F26-4F3E-A206-A04C0138BA5D}" presName="Child3" presStyleLbl="node1" presStyleIdx="13" presStyleCnt="17" custLinFactNeighborX="-39249" custLinFactNeighborY="24452">
        <dgm:presLayoutVars>
          <dgm:chMax val="0"/>
          <dgm:chPref val="0"/>
        </dgm:presLayoutVars>
      </dgm:prSet>
      <dgm:spPr/>
    </dgm:pt>
    <dgm:pt modelId="{B587A612-C365-4752-A2AC-24359E477E7B}" type="pres">
      <dgm:prSet presAssocID="{391A6BD0-8F26-4F3E-A206-A04C0138BA5D}" presName="Accent12" presStyleCnt="0"/>
      <dgm:spPr/>
    </dgm:pt>
    <dgm:pt modelId="{EBBA3461-C866-44C3-A3DE-D6DA8A8E9233}" type="pres">
      <dgm:prSet presAssocID="{391A6BD0-8F26-4F3E-A206-A04C0138BA5D}" presName="AccentHold1" presStyleLbl="node1" presStyleIdx="14" presStyleCnt="17"/>
      <dgm:spPr/>
    </dgm:pt>
    <dgm:pt modelId="{30F2DBEB-5395-404C-8DCC-CCE0B474307B}" type="pres">
      <dgm:prSet presAssocID="{0A377145-2C6D-4BF3-A57B-60CDF3DC00F1}" presName="Child4" presStyleLbl="node1" presStyleIdx="15" presStyleCnt="17" custScaleX="116715" custScaleY="113857">
        <dgm:presLayoutVars>
          <dgm:chMax val="0"/>
          <dgm:chPref val="0"/>
        </dgm:presLayoutVars>
      </dgm:prSet>
      <dgm:spPr/>
    </dgm:pt>
    <dgm:pt modelId="{E5006E87-4BF7-41F4-AADC-AFCE39BC5D60}" type="pres">
      <dgm:prSet presAssocID="{0A377145-2C6D-4BF3-A57B-60CDF3DC00F1}" presName="Accent13" presStyleCnt="0"/>
      <dgm:spPr/>
    </dgm:pt>
    <dgm:pt modelId="{D006B82C-C5C9-4A03-8310-01B8337F43BE}" type="pres">
      <dgm:prSet presAssocID="{0A377145-2C6D-4BF3-A57B-60CDF3DC00F1}" presName="AccentHold1" presStyleLbl="node1" presStyleIdx="16" presStyleCnt="17"/>
      <dgm:spPr/>
    </dgm:pt>
  </dgm:ptLst>
  <dgm:cxnLst>
    <dgm:cxn modelId="{5A70640B-5E3A-41A5-BBAF-83E9C77C771B}" type="presOf" srcId="{0A377145-2C6D-4BF3-A57B-60CDF3DC00F1}" destId="{30F2DBEB-5395-404C-8DCC-CCE0B474307B}" srcOrd="0" destOrd="0" presId="urn:microsoft.com/office/officeart/2009/3/layout/CircleRelationship"/>
    <dgm:cxn modelId="{D9FE2C30-5527-4E49-94E0-35517C5AD0C0}" type="presOf" srcId="{460F544B-0BF8-487B-8D98-0AF677657F38}" destId="{7C747E9A-ED6A-4AC0-A9B5-5F497A9B7A15}" srcOrd="0" destOrd="0" presId="urn:microsoft.com/office/officeart/2009/3/layout/CircleRelationship"/>
    <dgm:cxn modelId="{DC636E31-FB55-4BEF-AFCD-1F5F997079E9}" type="presOf" srcId="{B49F12CD-7998-42E4-B3E4-55D8FAF2118F}" destId="{FF082937-FDA7-4171-B4EB-3F9F66248EFE}" srcOrd="0" destOrd="0" presId="urn:microsoft.com/office/officeart/2009/3/layout/CircleRelationship"/>
    <dgm:cxn modelId="{A8CB6634-22C5-4FFA-8B5B-A3A97EBB9111}" srcId="{20CCEC9B-75C1-4DCB-BB4F-392F068826AF}" destId="{CBDF6793-4C3A-42F8-9712-419F9AF3295E}" srcOrd="0" destOrd="0" parTransId="{A9988682-829C-47ED-AF9A-65886AD98778}" sibTransId="{BFC5E001-84AE-436F-AC68-75B927DE0BB7}"/>
    <dgm:cxn modelId="{1D443A3D-3D0C-4084-A906-B29AF8B6F08E}" type="presOf" srcId="{20CCEC9B-75C1-4DCB-BB4F-392F068826AF}" destId="{32C6E73C-3DC4-48E9-8A00-2D100A26DA4B}" srcOrd="0" destOrd="0" presId="urn:microsoft.com/office/officeart/2009/3/layout/CircleRelationship"/>
    <dgm:cxn modelId="{5C9EDD84-D4F8-476E-A5E6-DD7F2D21BBB8}" type="presOf" srcId="{391A6BD0-8F26-4F3E-A206-A04C0138BA5D}" destId="{72884E7D-F69E-4762-AD5B-A5389ED8824A}" srcOrd="0" destOrd="0" presId="urn:microsoft.com/office/officeart/2009/3/layout/CircleRelationship"/>
    <dgm:cxn modelId="{89173F86-DB81-4DEA-9583-A1E051B7EF5C}" srcId="{B49F12CD-7998-42E4-B3E4-55D8FAF2118F}" destId="{20CCEC9B-75C1-4DCB-BB4F-392F068826AF}" srcOrd="0" destOrd="0" parTransId="{4FA1AFB1-F4F1-4D69-A35A-252AE0172ABC}" sibTransId="{BC39A450-307D-4EAA-BF93-D7CD5FABDDB2}"/>
    <dgm:cxn modelId="{B3FCDABA-6146-453F-AA57-7805FC48C106}" type="presOf" srcId="{CBDF6793-4C3A-42F8-9712-419F9AF3295E}" destId="{33A5E55D-3468-4A29-B15D-FD3DAA243AEA}" srcOrd="0" destOrd="0" presId="urn:microsoft.com/office/officeart/2009/3/layout/CircleRelationship"/>
    <dgm:cxn modelId="{CD3417BD-2D28-472E-97B0-04009C7D11AB}" srcId="{20CCEC9B-75C1-4DCB-BB4F-392F068826AF}" destId="{460F544B-0BF8-487B-8D98-0AF677657F38}" srcOrd="1" destOrd="0" parTransId="{70169753-9C20-4B53-9BED-EB05AB97BA6A}" sibTransId="{5F910AB0-5317-47E3-8599-A6BAB0BB9BE7}"/>
    <dgm:cxn modelId="{D4F969FA-5C5C-4002-93B0-C0FE9FED3FA1}" srcId="{20CCEC9B-75C1-4DCB-BB4F-392F068826AF}" destId="{391A6BD0-8F26-4F3E-A206-A04C0138BA5D}" srcOrd="2" destOrd="0" parTransId="{C06CD3F9-FDD8-4B24-AD0C-D80A8E462229}" sibTransId="{E06EB446-92D4-4D43-A395-BB0C3401A7EC}"/>
    <dgm:cxn modelId="{74CFE8FB-29FC-42ED-9083-0063F2814FE3}" srcId="{20CCEC9B-75C1-4DCB-BB4F-392F068826AF}" destId="{0A377145-2C6D-4BF3-A57B-60CDF3DC00F1}" srcOrd="3" destOrd="0" parTransId="{B9337B3B-0BFB-4A13-BBC1-A1C6CD63D0B4}" sibTransId="{0FD67B9D-AC1A-4B38-BC49-99F6ED2C6436}"/>
    <dgm:cxn modelId="{60CABC6C-6749-4796-84CD-87C4D81A497F}" type="presParOf" srcId="{FF082937-FDA7-4171-B4EB-3F9F66248EFE}" destId="{32C6E73C-3DC4-48E9-8A00-2D100A26DA4B}" srcOrd="0" destOrd="0" presId="urn:microsoft.com/office/officeart/2009/3/layout/CircleRelationship"/>
    <dgm:cxn modelId="{C1E713FA-18DD-4D12-AF3F-674A49CE0FA8}" type="presParOf" srcId="{FF082937-FDA7-4171-B4EB-3F9F66248EFE}" destId="{CBD0B2D4-4855-4CE9-9B32-90F6FB54BFAF}" srcOrd="1" destOrd="0" presId="urn:microsoft.com/office/officeart/2009/3/layout/CircleRelationship"/>
    <dgm:cxn modelId="{72221E2A-7F4E-4061-B4F1-4459FA966870}" type="presParOf" srcId="{FF082937-FDA7-4171-B4EB-3F9F66248EFE}" destId="{CF572C5C-8AFF-4FAA-A65B-A928705A1823}" srcOrd="2" destOrd="0" presId="urn:microsoft.com/office/officeart/2009/3/layout/CircleRelationship"/>
    <dgm:cxn modelId="{978CA388-D379-44FF-A04C-273E0E56AD9A}" type="presParOf" srcId="{FF082937-FDA7-4171-B4EB-3F9F66248EFE}" destId="{6A65CDFC-5F78-4DD0-9216-86C3B622C247}" srcOrd="3" destOrd="0" presId="urn:microsoft.com/office/officeart/2009/3/layout/CircleRelationship"/>
    <dgm:cxn modelId="{532D3BCD-E78D-4009-A137-F7113783A5F1}" type="presParOf" srcId="{FF082937-FDA7-4171-B4EB-3F9F66248EFE}" destId="{9F691995-00A1-449E-A9C6-7C246603564E}" srcOrd="4" destOrd="0" presId="urn:microsoft.com/office/officeart/2009/3/layout/CircleRelationship"/>
    <dgm:cxn modelId="{12FBD1BF-4781-4A31-962A-782E4284162A}" type="presParOf" srcId="{FF082937-FDA7-4171-B4EB-3F9F66248EFE}" destId="{0371844A-ADEB-4DCD-AB5D-6ACF653AB17B}" srcOrd="5" destOrd="0" presId="urn:microsoft.com/office/officeart/2009/3/layout/CircleRelationship"/>
    <dgm:cxn modelId="{7085FE9F-2DCC-448F-BD62-BA536D7314A8}" type="presParOf" srcId="{FF082937-FDA7-4171-B4EB-3F9F66248EFE}" destId="{8C66E789-F6CD-4325-B4C0-B6D8594A43E4}" srcOrd="6" destOrd="0" presId="urn:microsoft.com/office/officeart/2009/3/layout/CircleRelationship"/>
    <dgm:cxn modelId="{BF1EE6E7-FD51-4ED7-B4BC-4F2847C186BE}" type="presParOf" srcId="{FF082937-FDA7-4171-B4EB-3F9F66248EFE}" destId="{33A5E55D-3468-4A29-B15D-FD3DAA243AEA}" srcOrd="7" destOrd="0" presId="urn:microsoft.com/office/officeart/2009/3/layout/CircleRelationship"/>
    <dgm:cxn modelId="{17C204EC-BE3B-4C75-8B36-D64C20071E87}" type="presParOf" srcId="{FF082937-FDA7-4171-B4EB-3F9F66248EFE}" destId="{52C37D33-96C2-4666-959E-45B78238DB07}" srcOrd="8" destOrd="0" presId="urn:microsoft.com/office/officeart/2009/3/layout/CircleRelationship"/>
    <dgm:cxn modelId="{B9FE8314-37F1-498F-A511-CF874AE4FA61}" type="presParOf" srcId="{52C37D33-96C2-4666-959E-45B78238DB07}" destId="{BB08EF6D-AADE-4FBE-9A3D-CE45402EF119}" srcOrd="0" destOrd="0" presId="urn:microsoft.com/office/officeart/2009/3/layout/CircleRelationship"/>
    <dgm:cxn modelId="{DF7AE830-6C63-4DF3-B031-6FA97C640EDB}" type="presParOf" srcId="{FF082937-FDA7-4171-B4EB-3F9F66248EFE}" destId="{3C697BB3-0C35-4732-8137-77CC5269F320}" srcOrd="9" destOrd="0" presId="urn:microsoft.com/office/officeart/2009/3/layout/CircleRelationship"/>
    <dgm:cxn modelId="{DA5138EE-40D0-484F-AEBD-679A9AF70C15}" type="presParOf" srcId="{3C697BB3-0C35-4732-8137-77CC5269F320}" destId="{1BB6BB74-88D1-4F1E-B24B-33F9C91FE8CB}" srcOrd="0" destOrd="0" presId="urn:microsoft.com/office/officeart/2009/3/layout/CircleRelationship"/>
    <dgm:cxn modelId="{4B86BCC5-009D-4A94-B578-5B759D10EDBA}" type="presParOf" srcId="{FF082937-FDA7-4171-B4EB-3F9F66248EFE}" destId="{7C747E9A-ED6A-4AC0-A9B5-5F497A9B7A15}" srcOrd="10" destOrd="0" presId="urn:microsoft.com/office/officeart/2009/3/layout/CircleRelationship"/>
    <dgm:cxn modelId="{00A47E01-C7D1-4664-888D-96C91910ED61}" type="presParOf" srcId="{FF082937-FDA7-4171-B4EB-3F9F66248EFE}" destId="{0C49E490-CE5C-4314-97E1-BD85F7652F96}" srcOrd="11" destOrd="0" presId="urn:microsoft.com/office/officeart/2009/3/layout/CircleRelationship"/>
    <dgm:cxn modelId="{5DEF6390-0D3F-49F9-A080-D99AC55F6EB4}" type="presParOf" srcId="{0C49E490-CE5C-4314-97E1-BD85F7652F96}" destId="{376EB23C-F3C7-402E-9C44-C7931B7F962C}" srcOrd="0" destOrd="0" presId="urn:microsoft.com/office/officeart/2009/3/layout/CircleRelationship"/>
    <dgm:cxn modelId="{B565A1B0-A9B5-431F-9EB0-1E7357761C52}" type="presParOf" srcId="{FF082937-FDA7-4171-B4EB-3F9F66248EFE}" destId="{7661C94F-38D9-48CB-944E-E94222BC0C00}" srcOrd="12" destOrd="0" presId="urn:microsoft.com/office/officeart/2009/3/layout/CircleRelationship"/>
    <dgm:cxn modelId="{216B747D-97D4-40DA-B3EC-F86D0A8DDF30}" type="presParOf" srcId="{7661C94F-38D9-48CB-944E-E94222BC0C00}" destId="{7F5349F4-F1F6-4B85-9423-E39D8BBA5A11}" srcOrd="0" destOrd="0" presId="urn:microsoft.com/office/officeart/2009/3/layout/CircleRelationship"/>
    <dgm:cxn modelId="{353944A2-CF62-4F98-AC46-E6D2B7E36289}" type="presParOf" srcId="{FF082937-FDA7-4171-B4EB-3F9F66248EFE}" destId="{E0E840C8-0DFC-45A1-8707-7B04A164033A}" srcOrd="13" destOrd="0" presId="urn:microsoft.com/office/officeart/2009/3/layout/CircleRelationship"/>
    <dgm:cxn modelId="{0303E68C-CA63-44F0-9C1F-C5A252CCC927}" type="presParOf" srcId="{E0E840C8-0DFC-45A1-8707-7B04A164033A}" destId="{6FB17912-C82D-4A88-9F65-7D233BAEA42C}" srcOrd="0" destOrd="0" presId="urn:microsoft.com/office/officeart/2009/3/layout/CircleRelationship"/>
    <dgm:cxn modelId="{915E3A4A-7EE0-4F5E-A392-3A3B0B70562D}" type="presParOf" srcId="{FF082937-FDA7-4171-B4EB-3F9F66248EFE}" destId="{72884E7D-F69E-4762-AD5B-A5389ED8824A}" srcOrd="14" destOrd="0" presId="urn:microsoft.com/office/officeart/2009/3/layout/CircleRelationship"/>
    <dgm:cxn modelId="{81746883-C123-458E-B71C-D32BE5D22171}" type="presParOf" srcId="{FF082937-FDA7-4171-B4EB-3F9F66248EFE}" destId="{B587A612-C365-4752-A2AC-24359E477E7B}" srcOrd="15" destOrd="0" presId="urn:microsoft.com/office/officeart/2009/3/layout/CircleRelationship"/>
    <dgm:cxn modelId="{AEAF0AF6-9ADB-4306-B55D-0F74F79E3A62}" type="presParOf" srcId="{B587A612-C365-4752-A2AC-24359E477E7B}" destId="{EBBA3461-C866-44C3-A3DE-D6DA8A8E9233}" srcOrd="0" destOrd="0" presId="urn:microsoft.com/office/officeart/2009/3/layout/CircleRelationship"/>
    <dgm:cxn modelId="{981B8FFC-E0F3-49BC-92C2-57091EF91694}" type="presParOf" srcId="{FF082937-FDA7-4171-B4EB-3F9F66248EFE}" destId="{30F2DBEB-5395-404C-8DCC-CCE0B474307B}" srcOrd="16" destOrd="0" presId="urn:microsoft.com/office/officeart/2009/3/layout/CircleRelationship"/>
    <dgm:cxn modelId="{F4446428-8780-4F99-8607-1687E2D9A073}" type="presParOf" srcId="{FF082937-FDA7-4171-B4EB-3F9F66248EFE}" destId="{E5006E87-4BF7-41F4-AADC-AFCE39BC5D60}" srcOrd="17" destOrd="0" presId="urn:microsoft.com/office/officeart/2009/3/layout/CircleRelationship"/>
    <dgm:cxn modelId="{EB8F2EE5-D732-49B0-8D5E-3BDD78F052B3}" type="presParOf" srcId="{E5006E87-4BF7-41F4-AADC-AFCE39BC5D60}" destId="{D006B82C-C5C9-4A03-8310-01B8337F43B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4348EF-E0CF-4109-AD2E-DFD10419FB4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6D7DB4-2C1C-4BD1-A719-D7546172AB8A}">
      <dgm:prSet/>
      <dgm:spPr/>
      <dgm:t>
        <a:bodyPr/>
        <a:lstStyle/>
        <a:p>
          <a:r>
            <a:rPr lang="en-US" dirty="0"/>
            <a:t>Stress</a:t>
          </a:r>
        </a:p>
      </dgm:t>
    </dgm:pt>
    <dgm:pt modelId="{B2D12F8D-6121-4EAD-9FC0-BE01B65582D1}" type="parTrans" cxnId="{5BBD4C2C-F35D-4A53-97BD-2BD8B90D6DC5}">
      <dgm:prSet/>
      <dgm:spPr/>
      <dgm:t>
        <a:bodyPr/>
        <a:lstStyle/>
        <a:p>
          <a:endParaRPr lang="en-US"/>
        </a:p>
      </dgm:t>
    </dgm:pt>
    <dgm:pt modelId="{161A82BF-99C6-46E1-AE07-0A5E4ED9C198}" type="sibTrans" cxnId="{5BBD4C2C-F35D-4A53-97BD-2BD8B90D6DC5}">
      <dgm:prSet/>
      <dgm:spPr/>
      <dgm:t>
        <a:bodyPr/>
        <a:lstStyle/>
        <a:p>
          <a:endParaRPr lang="en-US"/>
        </a:p>
      </dgm:t>
    </dgm:pt>
    <dgm:pt modelId="{6AC2EB04-4EA4-4CAA-884D-42246A460FFF}">
      <dgm:prSet/>
      <dgm:spPr/>
      <dgm:t>
        <a:bodyPr/>
        <a:lstStyle/>
        <a:p>
          <a:r>
            <a:rPr lang="en-US" dirty="0"/>
            <a:t>Anxiety</a:t>
          </a:r>
        </a:p>
      </dgm:t>
    </dgm:pt>
    <dgm:pt modelId="{252C724D-162B-4644-9544-394181F26F12}" type="parTrans" cxnId="{1F00FF73-3C06-4B15-AB1B-57106CDFD16D}">
      <dgm:prSet/>
      <dgm:spPr/>
      <dgm:t>
        <a:bodyPr/>
        <a:lstStyle/>
        <a:p>
          <a:endParaRPr lang="en-US"/>
        </a:p>
      </dgm:t>
    </dgm:pt>
    <dgm:pt modelId="{FFD79E6B-F89A-456E-92C9-130D73E7796B}" type="sibTrans" cxnId="{1F00FF73-3C06-4B15-AB1B-57106CDFD16D}">
      <dgm:prSet/>
      <dgm:spPr/>
      <dgm:t>
        <a:bodyPr/>
        <a:lstStyle/>
        <a:p>
          <a:endParaRPr lang="en-US"/>
        </a:p>
      </dgm:t>
    </dgm:pt>
    <dgm:pt modelId="{273AB31E-F1FF-434F-BF91-840BDF1327DC}">
      <dgm:prSet/>
      <dgm:spPr/>
      <dgm:t>
        <a:bodyPr/>
        <a:lstStyle/>
        <a:p>
          <a:r>
            <a:rPr lang="en-US" dirty="0"/>
            <a:t>Loneliness</a:t>
          </a:r>
        </a:p>
      </dgm:t>
    </dgm:pt>
    <dgm:pt modelId="{F9E2F89E-F44D-42FD-897A-9C1368A3AAA0}" type="parTrans" cxnId="{648D164D-83A8-4EFD-BF7C-8416FD9E0FF3}">
      <dgm:prSet/>
      <dgm:spPr/>
      <dgm:t>
        <a:bodyPr/>
        <a:lstStyle/>
        <a:p>
          <a:endParaRPr lang="en-US"/>
        </a:p>
      </dgm:t>
    </dgm:pt>
    <dgm:pt modelId="{4C8B61EE-EA43-4A77-8B9D-8A5BDD519F58}" type="sibTrans" cxnId="{648D164D-83A8-4EFD-BF7C-8416FD9E0FF3}">
      <dgm:prSet/>
      <dgm:spPr/>
      <dgm:t>
        <a:bodyPr/>
        <a:lstStyle/>
        <a:p>
          <a:endParaRPr lang="en-US"/>
        </a:p>
      </dgm:t>
    </dgm:pt>
    <dgm:pt modelId="{BC480894-E282-4697-AAD3-003F8ACE2E7F}">
      <dgm:prSet/>
      <dgm:spPr/>
      <dgm:t>
        <a:bodyPr/>
        <a:lstStyle/>
        <a:p>
          <a:r>
            <a:rPr lang="en-US" dirty="0"/>
            <a:t>Depression</a:t>
          </a:r>
        </a:p>
      </dgm:t>
    </dgm:pt>
    <dgm:pt modelId="{D11E57A2-4DEE-4388-888D-1674E2A70214}" type="parTrans" cxnId="{F5A47CBF-D798-4FFE-8A64-DEA342677C71}">
      <dgm:prSet/>
      <dgm:spPr/>
      <dgm:t>
        <a:bodyPr/>
        <a:lstStyle/>
        <a:p>
          <a:endParaRPr lang="en-US"/>
        </a:p>
      </dgm:t>
    </dgm:pt>
    <dgm:pt modelId="{D5ADFCEF-27C0-4449-89DB-1F8A079F9FB6}" type="sibTrans" cxnId="{F5A47CBF-D798-4FFE-8A64-DEA342677C71}">
      <dgm:prSet/>
      <dgm:spPr/>
      <dgm:t>
        <a:bodyPr/>
        <a:lstStyle/>
        <a:p>
          <a:endParaRPr lang="en-US"/>
        </a:p>
      </dgm:t>
    </dgm:pt>
    <dgm:pt modelId="{12006C75-2871-4F72-94D7-2F58060D8681}">
      <dgm:prSet/>
      <dgm:spPr/>
      <dgm:t>
        <a:bodyPr/>
        <a:lstStyle/>
        <a:p>
          <a:r>
            <a:rPr lang="en-US" dirty="0"/>
            <a:t>Irritability</a:t>
          </a:r>
        </a:p>
      </dgm:t>
    </dgm:pt>
    <dgm:pt modelId="{23D7E339-EF6F-4D38-B85D-C64A12773E11}" type="parTrans" cxnId="{9496C20D-3378-4825-ACA1-8C5EA0789E2A}">
      <dgm:prSet/>
      <dgm:spPr/>
      <dgm:t>
        <a:bodyPr/>
        <a:lstStyle/>
        <a:p>
          <a:endParaRPr lang="en-US"/>
        </a:p>
      </dgm:t>
    </dgm:pt>
    <dgm:pt modelId="{000FD2C7-0A99-49BC-A3AD-8FBCF81CE669}" type="sibTrans" cxnId="{9496C20D-3378-4825-ACA1-8C5EA0789E2A}">
      <dgm:prSet/>
      <dgm:spPr/>
      <dgm:t>
        <a:bodyPr/>
        <a:lstStyle/>
        <a:p>
          <a:endParaRPr lang="en-US"/>
        </a:p>
      </dgm:t>
    </dgm:pt>
    <dgm:pt modelId="{3B0C358D-1E02-4B79-A33B-AF65704448B3}">
      <dgm:prSet/>
      <dgm:spPr/>
      <dgm:t>
        <a:bodyPr/>
        <a:lstStyle/>
        <a:p>
          <a:r>
            <a:rPr lang="en-US" dirty="0"/>
            <a:t>Confusion</a:t>
          </a:r>
        </a:p>
      </dgm:t>
    </dgm:pt>
    <dgm:pt modelId="{BE680E6C-3027-468D-BDA8-62FF1476AC65}" type="parTrans" cxnId="{870E0009-33D9-4598-AF97-708C80D85A0D}">
      <dgm:prSet/>
      <dgm:spPr/>
      <dgm:t>
        <a:bodyPr/>
        <a:lstStyle/>
        <a:p>
          <a:endParaRPr lang="en-US"/>
        </a:p>
      </dgm:t>
    </dgm:pt>
    <dgm:pt modelId="{755AB918-1F3D-49E0-84D2-9B9E46EB38CD}" type="sibTrans" cxnId="{870E0009-33D9-4598-AF97-708C80D85A0D}">
      <dgm:prSet/>
      <dgm:spPr/>
      <dgm:t>
        <a:bodyPr/>
        <a:lstStyle/>
        <a:p>
          <a:endParaRPr lang="en-US"/>
        </a:p>
      </dgm:t>
    </dgm:pt>
    <dgm:pt modelId="{0145C8D9-4988-422F-B88A-DF9CD77DA0DD}">
      <dgm:prSet/>
      <dgm:spPr/>
      <dgm:t>
        <a:bodyPr/>
        <a:lstStyle/>
        <a:p>
          <a:r>
            <a:rPr lang="en-US" dirty="0"/>
            <a:t>Frustration</a:t>
          </a:r>
        </a:p>
      </dgm:t>
    </dgm:pt>
    <dgm:pt modelId="{BE74BD7A-7E9D-4238-AEDF-D153CC1FF9E3}" type="parTrans" cxnId="{DA9893F9-8B6C-4743-9847-A335F15ADB9B}">
      <dgm:prSet/>
      <dgm:spPr/>
      <dgm:t>
        <a:bodyPr/>
        <a:lstStyle/>
        <a:p>
          <a:endParaRPr lang="en-US"/>
        </a:p>
      </dgm:t>
    </dgm:pt>
    <dgm:pt modelId="{2483C24D-4F37-458D-992E-AB57BF0AA48F}" type="sibTrans" cxnId="{DA9893F9-8B6C-4743-9847-A335F15ADB9B}">
      <dgm:prSet/>
      <dgm:spPr/>
      <dgm:t>
        <a:bodyPr/>
        <a:lstStyle/>
        <a:p>
          <a:endParaRPr lang="en-US"/>
        </a:p>
      </dgm:t>
    </dgm:pt>
    <dgm:pt modelId="{EA7DC737-4D73-4C30-A255-2442D3739C6F}">
      <dgm:prSet/>
      <dgm:spPr/>
      <dgm:t>
        <a:bodyPr/>
        <a:lstStyle/>
        <a:p>
          <a:r>
            <a:rPr lang="en-US" dirty="0"/>
            <a:t>Phobia</a:t>
          </a:r>
        </a:p>
      </dgm:t>
    </dgm:pt>
    <dgm:pt modelId="{2BD38C62-A183-49AF-97D1-952B440EDC11}" type="parTrans" cxnId="{819AAA69-90AF-4491-88CC-31CAFCEA3BE7}">
      <dgm:prSet/>
      <dgm:spPr/>
      <dgm:t>
        <a:bodyPr/>
        <a:lstStyle/>
        <a:p>
          <a:endParaRPr lang="en-US"/>
        </a:p>
      </dgm:t>
    </dgm:pt>
    <dgm:pt modelId="{585B4D6D-5DD0-42EE-BB82-26C2A1E6D69B}" type="sibTrans" cxnId="{819AAA69-90AF-4491-88CC-31CAFCEA3BE7}">
      <dgm:prSet/>
      <dgm:spPr/>
      <dgm:t>
        <a:bodyPr/>
        <a:lstStyle/>
        <a:p>
          <a:endParaRPr lang="en-US"/>
        </a:p>
      </dgm:t>
    </dgm:pt>
    <dgm:pt modelId="{06323C3C-151A-486C-86F5-2ECA6D490BF9}">
      <dgm:prSet/>
      <dgm:spPr/>
      <dgm:t>
        <a:bodyPr/>
        <a:lstStyle/>
        <a:p>
          <a:r>
            <a:rPr lang="en-US" dirty="0"/>
            <a:t>Panic</a:t>
          </a:r>
        </a:p>
      </dgm:t>
    </dgm:pt>
    <dgm:pt modelId="{B8398C60-CC50-4011-B34C-72C8F381CF17}" type="parTrans" cxnId="{D29B1E43-5B83-4E82-AEDC-7FB6A1674D24}">
      <dgm:prSet/>
      <dgm:spPr/>
      <dgm:t>
        <a:bodyPr/>
        <a:lstStyle/>
        <a:p>
          <a:endParaRPr lang="en-US"/>
        </a:p>
      </dgm:t>
    </dgm:pt>
    <dgm:pt modelId="{3DB29ED2-D1E6-4A87-BE7F-E57B801F3780}" type="sibTrans" cxnId="{D29B1E43-5B83-4E82-AEDC-7FB6A1674D24}">
      <dgm:prSet/>
      <dgm:spPr/>
      <dgm:t>
        <a:bodyPr/>
        <a:lstStyle/>
        <a:p>
          <a:endParaRPr lang="en-US"/>
        </a:p>
      </dgm:t>
    </dgm:pt>
    <dgm:pt modelId="{5DC0F289-93D3-4572-8FCD-E5EA6F9003DF}">
      <dgm:prSet/>
      <dgm:spPr/>
      <dgm:t>
        <a:bodyPr/>
        <a:lstStyle/>
        <a:p>
          <a:r>
            <a:rPr lang="en-US" dirty="0"/>
            <a:t>Fear of contracting</a:t>
          </a:r>
        </a:p>
      </dgm:t>
    </dgm:pt>
    <dgm:pt modelId="{CD02B187-6FA5-4313-A256-898C6FBC68F7}" type="parTrans" cxnId="{3E4A16B4-A0A9-48F8-A765-B151DE5E1066}">
      <dgm:prSet/>
      <dgm:spPr/>
      <dgm:t>
        <a:bodyPr/>
        <a:lstStyle/>
        <a:p>
          <a:endParaRPr lang="en-US"/>
        </a:p>
      </dgm:t>
    </dgm:pt>
    <dgm:pt modelId="{2E96198F-AB24-499E-8AD8-5238D7A690A3}" type="sibTrans" cxnId="{3E4A16B4-A0A9-48F8-A765-B151DE5E1066}">
      <dgm:prSet/>
      <dgm:spPr/>
      <dgm:t>
        <a:bodyPr/>
        <a:lstStyle/>
        <a:p>
          <a:endParaRPr lang="en-US"/>
        </a:p>
      </dgm:t>
    </dgm:pt>
    <dgm:pt modelId="{350FF827-EFD2-4310-8A15-47FBC3EA7BF2}">
      <dgm:prSet/>
      <dgm:spPr/>
      <dgm:t>
        <a:bodyPr/>
        <a:lstStyle/>
        <a:p>
          <a:r>
            <a:rPr lang="en-US" dirty="0"/>
            <a:t>Extremes of consequences – suicide</a:t>
          </a:r>
        </a:p>
      </dgm:t>
    </dgm:pt>
    <dgm:pt modelId="{012DD37B-089F-4C14-A1C2-3B8D526F080D}" type="parTrans" cxnId="{1CAE1248-A821-4A5C-BF33-A0DA239BE20A}">
      <dgm:prSet/>
      <dgm:spPr/>
      <dgm:t>
        <a:bodyPr/>
        <a:lstStyle/>
        <a:p>
          <a:endParaRPr lang="en-US"/>
        </a:p>
      </dgm:t>
    </dgm:pt>
    <dgm:pt modelId="{5B92D01E-8128-41EA-A7A3-21FC4968334B}" type="sibTrans" cxnId="{1CAE1248-A821-4A5C-BF33-A0DA239BE20A}">
      <dgm:prSet/>
      <dgm:spPr/>
      <dgm:t>
        <a:bodyPr/>
        <a:lstStyle/>
        <a:p>
          <a:endParaRPr lang="en-US"/>
        </a:p>
      </dgm:t>
    </dgm:pt>
    <dgm:pt modelId="{CCE4EFC5-EAFB-4A10-8252-2A479C91EB0E}" type="pres">
      <dgm:prSet presAssocID="{D34348EF-E0CF-4109-AD2E-DFD10419FB47}" presName="diagram" presStyleCnt="0">
        <dgm:presLayoutVars>
          <dgm:dir/>
          <dgm:resizeHandles val="exact"/>
        </dgm:presLayoutVars>
      </dgm:prSet>
      <dgm:spPr/>
    </dgm:pt>
    <dgm:pt modelId="{EEF1B46B-45A1-4063-B668-D1A98E97ABC6}" type="pres">
      <dgm:prSet presAssocID="{D76D7DB4-2C1C-4BD1-A719-D7546172AB8A}" presName="node" presStyleLbl="node1" presStyleIdx="0" presStyleCnt="11">
        <dgm:presLayoutVars>
          <dgm:bulletEnabled val="1"/>
        </dgm:presLayoutVars>
      </dgm:prSet>
      <dgm:spPr/>
    </dgm:pt>
    <dgm:pt modelId="{EDA02F69-80FB-451C-B30B-8CD1757AE0B1}" type="pres">
      <dgm:prSet presAssocID="{161A82BF-99C6-46E1-AE07-0A5E4ED9C198}" presName="sibTrans" presStyleCnt="0"/>
      <dgm:spPr/>
    </dgm:pt>
    <dgm:pt modelId="{280BD13F-C147-49CD-B792-A742EE499D91}" type="pres">
      <dgm:prSet presAssocID="{6AC2EB04-4EA4-4CAA-884D-42246A460FFF}" presName="node" presStyleLbl="node1" presStyleIdx="1" presStyleCnt="11">
        <dgm:presLayoutVars>
          <dgm:bulletEnabled val="1"/>
        </dgm:presLayoutVars>
      </dgm:prSet>
      <dgm:spPr/>
    </dgm:pt>
    <dgm:pt modelId="{80660E78-C14F-4F41-BD6E-13AE500CFF81}" type="pres">
      <dgm:prSet presAssocID="{FFD79E6B-F89A-456E-92C9-130D73E7796B}" presName="sibTrans" presStyleCnt="0"/>
      <dgm:spPr/>
    </dgm:pt>
    <dgm:pt modelId="{CCB8E064-6171-41CC-AF75-B1BB5F2D1DFD}" type="pres">
      <dgm:prSet presAssocID="{273AB31E-F1FF-434F-BF91-840BDF1327DC}" presName="node" presStyleLbl="node1" presStyleIdx="2" presStyleCnt="11">
        <dgm:presLayoutVars>
          <dgm:bulletEnabled val="1"/>
        </dgm:presLayoutVars>
      </dgm:prSet>
      <dgm:spPr/>
    </dgm:pt>
    <dgm:pt modelId="{61974225-F755-4A24-88E6-EEA91F9CBB93}" type="pres">
      <dgm:prSet presAssocID="{4C8B61EE-EA43-4A77-8B9D-8A5BDD519F58}" presName="sibTrans" presStyleCnt="0"/>
      <dgm:spPr/>
    </dgm:pt>
    <dgm:pt modelId="{09CCC240-BB57-43FA-9308-FA58A6AA8EBE}" type="pres">
      <dgm:prSet presAssocID="{BC480894-E282-4697-AAD3-003F8ACE2E7F}" presName="node" presStyleLbl="node1" presStyleIdx="3" presStyleCnt="11">
        <dgm:presLayoutVars>
          <dgm:bulletEnabled val="1"/>
        </dgm:presLayoutVars>
      </dgm:prSet>
      <dgm:spPr/>
    </dgm:pt>
    <dgm:pt modelId="{C3754819-D1C3-434B-AC98-CF191AADF26E}" type="pres">
      <dgm:prSet presAssocID="{D5ADFCEF-27C0-4449-89DB-1F8A079F9FB6}" presName="sibTrans" presStyleCnt="0"/>
      <dgm:spPr/>
    </dgm:pt>
    <dgm:pt modelId="{1C164970-438E-4BAA-9A64-97373AC3DAA5}" type="pres">
      <dgm:prSet presAssocID="{12006C75-2871-4F72-94D7-2F58060D8681}" presName="node" presStyleLbl="node1" presStyleIdx="4" presStyleCnt="11">
        <dgm:presLayoutVars>
          <dgm:bulletEnabled val="1"/>
        </dgm:presLayoutVars>
      </dgm:prSet>
      <dgm:spPr/>
    </dgm:pt>
    <dgm:pt modelId="{7A3D6DB7-A10B-442D-B15E-44C8CE2020CE}" type="pres">
      <dgm:prSet presAssocID="{000FD2C7-0A99-49BC-A3AD-8FBCF81CE669}" presName="sibTrans" presStyleCnt="0"/>
      <dgm:spPr/>
    </dgm:pt>
    <dgm:pt modelId="{7F313175-AB14-4A4B-B254-FB749AB43078}" type="pres">
      <dgm:prSet presAssocID="{3B0C358D-1E02-4B79-A33B-AF65704448B3}" presName="node" presStyleLbl="node1" presStyleIdx="5" presStyleCnt="11">
        <dgm:presLayoutVars>
          <dgm:bulletEnabled val="1"/>
        </dgm:presLayoutVars>
      </dgm:prSet>
      <dgm:spPr/>
    </dgm:pt>
    <dgm:pt modelId="{D86D2F59-7CF4-4765-88AF-1B6C46EA4D20}" type="pres">
      <dgm:prSet presAssocID="{755AB918-1F3D-49E0-84D2-9B9E46EB38CD}" presName="sibTrans" presStyleCnt="0"/>
      <dgm:spPr/>
    </dgm:pt>
    <dgm:pt modelId="{553E7236-A645-4E72-BDBD-C489DD396E7E}" type="pres">
      <dgm:prSet presAssocID="{0145C8D9-4988-422F-B88A-DF9CD77DA0DD}" presName="node" presStyleLbl="node1" presStyleIdx="6" presStyleCnt="11">
        <dgm:presLayoutVars>
          <dgm:bulletEnabled val="1"/>
        </dgm:presLayoutVars>
      </dgm:prSet>
      <dgm:spPr/>
    </dgm:pt>
    <dgm:pt modelId="{41F532C5-8170-490B-8B15-78FA57B6B0A1}" type="pres">
      <dgm:prSet presAssocID="{2483C24D-4F37-458D-992E-AB57BF0AA48F}" presName="sibTrans" presStyleCnt="0"/>
      <dgm:spPr/>
    </dgm:pt>
    <dgm:pt modelId="{C9727207-C7E5-496A-88B1-570DC3985068}" type="pres">
      <dgm:prSet presAssocID="{EA7DC737-4D73-4C30-A255-2442D3739C6F}" presName="node" presStyleLbl="node1" presStyleIdx="7" presStyleCnt="11">
        <dgm:presLayoutVars>
          <dgm:bulletEnabled val="1"/>
        </dgm:presLayoutVars>
      </dgm:prSet>
      <dgm:spPr/>
    </dgm:pt>
    <dgm:pt modelId="{8B8EAD73-6650-4994-B6BD-7817200E20FD}" type="pres">
      <dgm:prSet presAssocID="{585B4D6D-5DD0-42EE-BB82-26C2A1E6D69B}" presName="sibTrans" presStyleCnt="0"/>
      <dgm:spPr/>
    </dgm:pt>
    <dgm:pt modelId="{AA035FE6-C6B4-4A85-8B1A-1C0CD245741A}" type="pres">
      <dgm:prSet presAssocID="{06323C3C-151A-486C-86F5-2ECA6D490BF9}" presName="node" presStyleLbl="node1" presStyleIdx="8" presStyleCnt="11">
        <dgm:presLayoutVars>
          <dgm:bulletEnabled val="1"/>
        </dgm:presLayoutVars>
      </dgm:prSet>
      <dgm:spPr/>
    </dgm:pt>
    <dgm:pt modelId="{6FCB23A9-501C-4F7D-BEB9-3609AF55D28E}" type="pres">
      <dgm:prSet presAssocID="{3DB29ED2-D1E6-4A87-BE7F-E57B801F3780}" presName="sibTrans" presStyleCnt="0"/>
      <dgm:spPr/>
    </dgm:pt>
    <dgm:pt modelId="{87C9F267-A4EC-42CE-B5C7-166AFB3A4238}" type="pres">
      <dgm:prSet presAssocID="{5DC0F289-93D3-4572-8FCD-E5EA6F9003DF}" presName="node" presStyleLbl="node1" presStyleIdx="9" presStyleCnt="11">
        <dgm:presLayoutVars>
          <dgm:bulletEnabled val="1"/>
        </dgm:presLayoutVars>
      </dgm:prSet>
      <dgm:spPr/>
    </dgm:pt>
    <dgm:pt modelId="{028DEDC7-BCCE-41BF-8052-01716FB6B9E3}" type="pres">
      <dgm:prSet presAssocID="{2E96198F-AB24-499E-8AD8-5238D7A690A3}" presName="sibTrans" presStyleCnt="0"/>
      <dgm:spPr/>
    </dgm:pt>
    <dgm:pt modelId="{7258ED6D-A3F8-4C56-8447-D08380FB39C4}" type="pres">
      <dgm:prSet presAssocID="{350FF827-EFD2-4310-8A15-47FBC3EA7BF2}" presName="node" presStyleLbl="node1" presStyleIdx="10" presStyleCnt="11">
        <dgm:presLayoutVars>
          <dgm:bulletEnabled val="1"/>
        </dgm:presLayoutVars>
      </dgm:prSet>
      <dgm:spPr/>
    </dgm:pt>
  </dgm:ptLst>
  <dgm:cxnLst>
    <dgm:cxn modelId="{C078FC03-C3D4-4552-8BD5-0362A91C1CD0}" type="presOf" srcId="{350FF827-EFD2-4310-8A15-47FBC3EA7BF2}" destId="{7258ED6D-A3F8-4C56-8447-D08380FB39C4}" srcOrd="0" destOrd="0" presId="urn:microsoft.com/office/officeart/2005/8/layout/default"/>
    <dgm:cxn modelId="{A771BC07-028B-4814-A22C-FE4AF75E9F69}" type="presOf" srcId="{12006C75-2871-4F72-94D7-2F58060D8681}" destId="{1C164970-438E-4BAA-9A64-97373AC3DAA5}" srcOrd="0" destOrd="0" presId="urn:microsoft.com/office/officeart/2005/8/layout/default"/>
    <dgm:cxn modelId="{870E0009-33D9-4598-AF97-708C80D85A0D}" srcId="{D34348EF-E0CF-4109-AD2E-DFD10419FB47}" destId="{3B0C358D-1E02-4B79-A33B-AF65704448B3}" srcOrd="5" destOrd="0" parTransId="{BE680E6C-3027-468D-BDA8-62FF1476AC65}" sibTransId="{755AB918-1F3D-49E0-84D2-9B9E46EB38CD}"/>
    <dgm:cxn modelId="{9496C20D-3378-4825-ACA1-8C5EA0789E2A}" srcId="{D34348EF-E0CF-4109-AD2E-DFD10419FB47}" destId="{12006C75-2871-4F72-94D7-2F58060D8681}" srcOrd="4" destOrd="0" parTransId="{23D7E339-EF6F-4D38-B85D-C64A12773E11}" sibTransId="{000FD2C7-0A99-49BC-A3AD-8FBCF81CE669}"/>
    <dgm:cxn modelId="{2892E015-6315-4426-82B1-969B3926A007}" type="presOf" srcId="{6AC2EB04-4EA4-4CAA-884D-42246A460FFF}" destId="{280BD13F-C147-49CD-B792-A742EE499D91}" srcOrd="0" destOrd="0" presId="urn:microsoft.com/office/officeart/2005/8/layout/default"/>
    <dgm:cxn modelId="{351CB328-933C-44AC-B234-162E6DCC43CF}" type="presOf" srcId="{D34348EF-E0CF-4109-AD2E-DFD10419FB47}" destId="{CCE4EFC5-EAFB-4A10-8252-2A479C91EB0E}" srcOrd="0" destOrd="0" presId="urn:microsoft.com/office/officeart/2005/8/layout/default"/>
    <dgm:cxn modelId="{5BBD4C2C-F35D-4A53-97BD-2BD8B90D6DC5}" srcId="{D34348EF-E0CF-4109-AD2E-DFD10419FB47}" destId="{D76D7DB4-2C1C-4BD1-A719-D7546172AB8A}" srcOrd="0" destOrd="0" parTransId="{B2D12F8D-6121-4EAD-9FC0-BE01B65582D1}" sibTransId="{161A82BF-99C6-46E1-AE07-0A5E4ED9C198}"/>
    <dgm:cxn modelId="{8952DB5B-855C-48D8-8159-FD75D8E599DA}" type="presOf" srcId="{06323C3C-151A-486C-86F5-2ECA6D490BF9}" destId="{AA035FE6-C6B4-4A85-8B1A-1C0CD245741A}" srcOrd="0" destOrd="0" presId="urn:microsoft.com/office/officeart/2005/8/layout/default"/>
    <dgm:cxn modelId="{D29B1E43-5B83-4E82-AEDC-7FB6A1674D24}" srcId="{D34348EF-E0CF-4109-AD2E-DFD10419FB47}" destId="{06323C3C-151A-486C-86F5-2ECA6D490BF9}" srcOrd="8" destOrd="0" parTransId="{B8398C60-CC50-4011-B34C-72C8F381CF17}" sibTransId="{3DB29ED2-D1E6-4A87-BE7F-E57B801F3780}"/>
    <dgm:cxn modelId="{1CAE1248-A821-4A5C-BF33-A0DA239BE20A}" srcId="{D34348EF-E0CF-4109-AD2E-DFD10419FB47}" destId="{350FF827-EFD2-4310-8A15-47FBC3EA7BF2}" srcOrd="10" destOrd="0" parTransId="{012DD37B-089F-4C14-A1C2-3B8D526F080D}" sibTransId="{5B92D01E-8128-41EA-A7A3-21FC4968334B}"/>
    <dgm:cxn modelId="{819AAA69-90AF-4491-88CC-31CAFCEA3BE7}" srcId="{D34348EF-E0CF-4109-AD2E-DFD10419FB47}" destId="{EA7DC737-4D73-4C30-A255-2442D3739C6F}" srcOrd="7" destOrd="0" parTransId="{2BD38C62-A183-49AF-97D1-952B440EDC11}" sibTransId="{585B4D6D-5DD0-42EE-BB82-26C2A1E6D69B}"/>
    <dgm:cxn modelId="{648D164D-83A8-4EFD-BF7C-8416FD9E0FF3}" srcId="{D34348EF-E0CF-4109-AD2E-DFD10419FB47}" destId="{273AB31E-F1FF-434F-BF91-840BDF1327DC}" srcOrd="2" destOrd="0" parTransId="{F9E2F89E-F44D-42FD-897A-9C1368A3AAA0}" sibTransId="{4C8B61EE-EA43-4A77-8B9D-8A5BDD519F58}"/>
    <dgm:cxn modelId="{8138406E-348E-46F0-9A93-61146C47CEE4}" type="presOf" srcId="{5DC0F289-93D3-4572-8FCD-E5EA6F9003DF}" destId="{87C9F267-A4EC-42CE-B5C7-166AFB3A4238}" srcOrd="0" destOrd="0" presId="urn:microsoft.com/office/officeart/2005/8/layout/default"/>
    <dgm:cxn modelId="{1F00FF73-3C06-4B15-AB1B-57106CDFD16D}" srcId="{D34348EF-E0CF-4109-AD2E-DFD10419FB47}" destId="{6AC2EB04-4EA4-4CAA-884D-42246A460FFF}" srcOrd="1" destOrd="0" parTransId="{252C724D-162B-4644-9544-394181F26F12}" sibTransId="{FFD79E6B-F89A-456E-92C9-130D73E7796B}"/>
    <dgm:cxn modelId="{1028F895-E411-4DD3-88C1-F6250E04C2C4}" type="presOf" srcId="{D76D7DB4-2C1C-4BD1-A719-D7546172AB8A}" destId="{EEF1B46B-45A1-4063-B668-D1A98E97ABC6}" srcOrd="0" destOrd="0" presId="urn:microsoft.com/office/officeart/2005/8/layout/default"/>
    <dgm:cxn modelId="{7C98DAAE-2267-4329-8F86-6FA159069FFD}" type="presOf" srcId="{0145C8D9-4988-422F-B88A-DF9CD77DA0DD}" destId="{553E7236-A645-4E72-BDBD-C489DD396E7E}" srcOrd="0" destOrd="0" presId="urn:microsoft.com/office/officeart/2005/8/layout/default"/>
    <dgm:cxn modelId="{AB42FBB0-F1C9-4AE5-A2F0-5792C6EB1416}" type="presOf" srcId="{BC480894-E282-4697-AAD3-003F8ACE2E7F}" destId="{09CCC240-BB57-43FA-9308-FA58A6AA8EBE}" srcOrd="0" destOrd="0" presId="urn:microsoft.com/office/officeart/2005/8/layout/default"/>
    <dgm:cxn modelId="{3E4A16B4-A0A9-48F8-A765-B151DE5E1066}" srcId="{D34348EF-E0CF-4109-AD2E-DFD10419FB47}" destId="{5DC0F289-93D3-4572-8FCD-E5EA6F9003DF}" srcOrd="9" destOrd="0" parTransId="{CD02B187-6FA5-4313-A256-898C6FBC68F7}" sibTransId="{2E96198F-AB24-499E-8AD8-5238D7A690A3}"/>
    <dgm:cxn modelId="{FFB28EBB-14A0-43B4-ADA7-743C5C0C11CD}" type="presOf" srcId="{273AB31E-F1FF-434F-BF91-840BDF1327DC}" destId="{CCB8E064-6171-41CC-AF75-B1BB5F2D1DFD}" srcOrd="0" destOrd="0" presId="urn:microsoft.com/office/officeart/2005/8/layout/default"/>
    <dgm:cxn modelId="{F5A47CBF-D798-4FFE-8A64-DEA342677C71}" srcId="{D34348EF-E0CF-4109-AD2E-DFD10419FB47}" destId="{BC480894-E282-4697-AAD3-003F8ACE2E7F}" srcOrd="3" destOrd="0" parTransId="{D11E57A2-4DEE-4388-888D-1674E2A70214}" sibTransId="{D5ADFCEF-27C0-4449-89DB-1F8A079F9FB6}"/>
    <dgm:cxn modelId="{FF662CF9-9687-470D-9A8C-3F64C72B2BFD}" type="presOf" srcId="{EA7DC737-4D73-4C30-A255-2442D3739C6F}" destId="{C9727207-C7E5-496A-88B1-570DC3985068}" srcOrd="0" destOrd="0" presId="urn:microsoft.com/office/officeart/2005/8/layout/default"/>
    <dgm:cxn modelId="{DA9893F9-8B6C-4743-9847-A335F15ADB9B}" srcId="{D34348EF-E0CF-4109-AD2E-DFD10419FB47}" destId="{0145C8D9-4988-422F-B88A-DF9CD77DA0DD}" srcOrd="6" destOrd="0" parTransId="{BE74BD7A-7E9D-4238-AEDF-D153CC1FF9E3}" sibTransId="{2483C24D-4F37-458D-992E-AB57BF0AA48F}"/>
    <dgm:cxn modelId="{AEDD70FA-596C-4FCF-88C9-4205BB765F7E}" type="presOf" srcId="{3B0C358D-1E02-4B79-A33B-AF65704448B3}" destId="{7F313175-AB14-4A4B-B254-FB749AB43078}" srcOrd="0" destOrd="0" presId="urn:microsoft.com/office/officeart/2005/8/layout/default"/>
    <dgm:cxn modelId="{D0FD7059-7E28-49F8-A0FB-4BE17014E116}" type="presParOf" srcId="{CCE4EFC5-EAFB-4A10-8252-2A479C91EB0E}" destId="{EEF1B46B-45A1-4063-B668-D1A98E97ABC6}" srcOrd="0" destOrd="0" presId="urn:microsoft.com/office/officeart/2005/8/layout/default"/>
    <dgm:cxn modelId="{C3C37CF3-FD5A-47E6-90BF-98420D555F53}" type="presParOf" srcId="{CCE4EFC5-EAFB-4A10-8252-2A479C91EB0E}" destId="{EDA02F69-80FB-451C-B30B-8CD1757AE0B1}" srcOrd="1" destOrd="0" presId="urn:microsoft.com/office/officeart/2005/8/layout/default"/>
    <dgm:cxn modelId="{DB47D772-0165-4993-973E-74B472E994FE}" type="presParOf" srcId="{CCE4EFC5-EAFB-4A10-8252-2A479C91EB0E}" destId="{280BD13F-C147-49CD-B792-A742EE499D91}" srcOrd="2" destOrd="0" presId="urn:microsoft.com/office/officeart/2005/8/layout/default"/>
    <dgm:cxn modelId="{606E877E-4B43-42DF-83D1-45C0A88ADCC3}" type="presParOf" srcId="{CCE4EFC5-EAFB-4A10-8252-2A479C91EB0E}" destId="{80660E78-C14F-4F41-BD6E-13AE500CFF81}" srcOrd="3" destOrd="0" presId="urn:microsoft.com/office/officeart/2005/8/layout/default"/>
    <dgm:cxn modelId="{DF06F43E-1209-41B8-917E-0A40133AA751}" type="presParOf" srcId="{CCE4EFC5-EAFB-4A10-8252-2A479C91EB0E}" destId="{CCB8E064-6171-41CC-AF75-B1BB5F2D1DFD}" srcOrd="4" destOrd="0" presId="urn:microsoft.com/office/officeart/2005/8/layout/default"/>
    <dgm:cxn modelId="{3BA49A03-AB79-4FD7-9454-D7DAA216DF89}" type="presParOf" srcId="{CCE4EFC5-EAFB-4A10-8252-2A479C91EB0E}" destId="{61974225-F755-4A24-88E6-EEA91F9CBB93}" srcOrd="5" destOrd="0" presId="urn:microsoft.com/office/officeart/2005/8/layout/default"/>
    <dgm:cxn modelId="{2C455112-431C-4FF6-910D-B3AAB0020A8E}" type="presParOf" srcId="{CCE4EFC5-EAFB-4A10-8252-2A479C91EB0E}" destId="{09CCC240-BB57-43FA-9308-FA58A6AA8EBE}" srcOrd="6" destOrd="0" presId="urn:microsoft.com/office/officeart/2005/8/layout/default"/>
    <dgm:cxn modelId="{65AB4123-724F-4D16-A69E-9D5FDF5E1DDD}" type="presParOf" srcId="{CCE4EFC5-EAFB-4A10-8252-2A479C91EB0E}" destId="{C3754819-D1C3-434B-AC98-CF191AADF26E}" srcOrd="7" destOrd="0" presId="urn:microsoft.com/office/officeart/2005/8/layout/default"/>
    <dgm:cxn modelId="{CE4B3B2A-5281-46F5-8B18-ED64162F6B94}" type="presParOf" srcId="{CCE4EFC5-EAFB-4A10-8252-2A479C91EB0E}" destId="{1C164970-438E-4BAA-9A64-97373AC3DAA5}" srcOrd="8" destOrd="0" presId="urn:microsoft.com/office/officeart/2005/8/layout/default"/>
    <dgm:cxn modelId="{A31DA590-DBCB-43C5-A1BD-2C8154FC7B15}" type="presParOf" srcId="{CCE4EFC5-EAFB-4A10-8252-2A479C91EB0E}" destId="{7A3D6DB7-A10B-442D-B15E-44C8CE2020CE}" srcOrd="9" destOrd="0" presId="urn:microsoft.com/office/officeart/2005/8/layout/default"/>
    <dgm:cxn modelId="{3D514636-BBB3-41D8-9FEC-0A1477729684}" type="presParOf" srcId="{CCE4EFC5-EAFB-4A10-8252-2A479C91EB0E}" destId="{7F313175-AB14-4A4B-B254-FB749AB43078}" srcOrd="10" destOrd="0" presId="urn:microsoft.com/office/officeart/2005/8/layout/default"/>
    <dgm:cxn modelId="{221DF7C5-9A4E-4F82-9695-A8F22338F4C2}" type="presParOf" srcId="{CCE4EFC5-EAFB-4A10-8252-2A479C91EB0E}" destId="{D86D2F59-7CF4-4765-88AF-1B6C46EA4D20}" srcOrd="11" destOrd="0" presId="urn:microsoft.com/office/officeart/2005/8/layout/default"/>
    <dgm:cxn modelId="{6AA6AFE2-B7B9-4517-B48E-8A6F9CB97A5E}" type="presParOf" srcId="{CCE4EFC5-EAFB-4A10-8252-2A479C91EB0E}" destId="{553E7236-A645-4E72-BDBD-C489DD396E7E}" srcOrd="12" destOrd="0" presId="urn:microsoft.com/office/officeart/2005/8/layout/default"/>
    <dgm:cxn modelId="{3D743928-D920-4E2E-B25E-4D96226B348D}" type="presParOf" srcId="{CCE4EFC5-EAFB-4A10-8252-2A479C91EB0E}" destId="{41F532C5-8170-490B-8B15-78FA57B6B0A1}" srcOrd="13" destOrd="0" presId="urn:microsoft.com/office/officeart/2005/8/layout/default"/>
    <dgm:cxn modelId="{8DEF3D81-66BB-437F-B990-F37F70B880A4}" type="presParOf" srcId="{CCE4EFC5-EAFB-4A10-8252-2A479C91EB0E}" destId="{C9727207-C7E5-496A-88B1-570DC3985068}" srcOrd="14" destOrd="0" presId="urn:microsoft.com/office/officeart/2005/8/layout/default"/>
    <dgm:cxn modelId="{CE617CC5-F0AC-473D-B3B7-A46DD1D1A1B1}" type="presParOf" srcId="{CCE4EFC5-EAFB-4A10-8252-2A479C91EB0E}" destId="{8B8EAD73-6650-4994-B6BD-7817200E20FD}" srcOrd="15" destOrd="0" presId="urn:microsoft.com/office/officeart/2005/8/layout/default"/>
    <dgm:cxn modelId="{EAC6BBC4-B913-40E9-9723-669B8CE79292}" type="presParOf" srcId="{CCE4EFC5-EAFB-4A10-8252-2A479C91EB0E}" destId="{AA035FE6-C6B4-4A85-8B1A-1C0CD245741A}" srcOrd="16" destOrd="0" presId="urn:microsoft.com/office/officeart/2005/8/layout/default"/>
    <dgm:cxn modelId="{E41C4888-658C-4B68-9B42-6190E81BF355}" type="presParOf" srcId="{CCE4EFC5-EAFB-4A10-8252-2A479C91EB0E}" destId="{6FCB23A9-501C-4F7D-BEB9-3609AF55D28E}" srcOrd="17" destOrd="0" presId="urn:microsoft.com/office/officeart/2005/8/layout/default"/>
    <dgm:cxn modelId="{85EFCBEF-EE05-40B5-9942-8D5D2A26FDDE}" type="presParOf" srcId="{CCE4EFC5-EAFB-4A10-8252-2A479C91EB0E}" destId="{87C9F267-A4EC-42CE-B5C7-166AFB3A4238}" srcOrd="18" destOrd="0" presId="urn:microsoft.com/office/officeart/2005/8/layout/default"/>
    <dgm:cxn modelId="{5EFA956F-F912-4EE8-80E5-BF374EDBE350}" type="presParOf" srcId="{CCE4EFC5-EAFB-4A10-8252-2A479C91EB0E}" destId="{028DEDC7-BCCE-41BF-8052-01716FB6B9E3}" srcOrd="19" destOrd="0" presId="urn:microsoft.com/office/officeart/2005/8/layout/default"/>
    <dgm:cxn modelId="{4F1722C4-FD8C-4CC6-B547-9818B4F6DB8F}" type="presParOf" srcId="{CCE4EFC5-EAFB-4A10-8252-2A479C91EB0E}" destId="{7258ED6D-A3F8-4C56-8447-D08380FB39C4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4BDB9-E1D0-4DBC-A5D6-0EC293375BB6}">
      <dsp:nvSpPr>
        <dsp:cNvPr id="0" name=""/>
        <dsp:cNvSpPr/>
      </dsp:nvSpPr>
      <dsp:spPr>
        <a:xfrm>
          <a:off x="0" y="135598"/>
          <a:ext cx="4971603" cy="9025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Due to pandemic people are facing lockdown for first time .</a:t>
          </a:r>
        </a:p>
      </dsp:txBody>
      <dsp:txXfrm>
        <a:off x="44057" y="179655"/>
        <a:ext cx="4883489" cy="814394"/>
      </dsp:txXfrm>
    </dsp:sp>
    <dsp:sp modelId="{61CAFA95-B9DA-4FFF-8F91-EB4BE2AF5CE4}">
      <dsp:nvSpPr>
        <dsp:cNvPr id="0" name=""/>
        <dsp:cNvSpPr/>
      </dsp:nvSpPr>
      <dsp:spPr>
        <a:xfrm>
          <a:off x="0" y="1087067"/>
          <a:ext cx="4971603" cy="902508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is shortage of medical facilities around country.</a:t>
          </a:r>
        </a:p>
      </dsp:txBody>
      <dsp:txXfrm>
        <a:off x="44057" y="1131124"/>
        <a:ext cx="4883489" cy="814394"/>
      </dsp:txXfrm>
    </dsp:sp>
    <dsp:sp modelId="{256ECEF7-CCE6-4CCE-B7F4-19B0C4AF8B60}">
      <dsp:nvSpPr>
        <dsp:cNvPr id="0" name=""/>
        <dsp:cNvSpPr/>
      </dsp:nvSpPr>
      <dsp:spPr>
        <a:xfrm>
          <a:off x="0" y="2038536"/>
          <a:ext cx="4971603" cy="902508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Infected people in hospitals &amp; some in quarantine, people are migrating from work places to there native places.</a:t>
          </a:r>
        </a:p>
      </dsp:txBody>
      <dsp:txXfrm>
        <a:off x="44057" y="2082593"/>
        <a:ext cx="4883489" cy="814394"/>
      </dsp:txXfrm>
    </dsp:sp>
    <dsp:sp modelId="{D71CA72F-0DA7-409F-B8B8-F079291D9C48}">
      <dsp:nvSpPr>
        <dsp:cNvPr id="0" name=""/>
        <dsp:cNvSpPr/>
      </dsp:nvSpPr>
      <dsp:spPr>
        <a:xfrm>
          <a:off x="0" y="2990004"/>
          <a:ext cx="4971603" cy="902508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Schools are closed ,online education facilities were started .</a:t>
          </a:r>
        </a:p>
      </dsp:txBody>
      <dsp:txXfrm>
        <a:off x="44057" y="3034061"/>
        <a:ext cx="4883489" cy="814394"/>
      </dsp:txXfrm>
    </dsp:sp>
    <dsp:sp modelId="{BC5C8F33-E81F-4688-A6F4-27E0295F2347}">
      <dsp:nvSpPr>
        <dsp:cNvPr id="0" name=""/>
        <dsp:cNvSpPr/>
      </dsp:nvSpPr>
      <dsp:spPr>
        <a:xfrm>
          <a:off x="0" y="3941473"/>
          <a:ext cx="4971603" cy="902508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causes universal awareness, anxiety, and distress</a:t>
          </a:r>
        </a:p>
      </dsp:txBody>
      <dsp:txXfrm>
        <a:off x="44057" y="3985530"/>
        <a:ext cx="4883489" cy="814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6E73C-3DC4-48E9-8A00-2D100A26DA4B}">
      <dsp:nvSpPr>
        <dsp:cNvPr id="0" name=""/>
        <dsp:cNvSpPr/>
      </dsp:nvSpPr>
      <dsp:spPr>
        <a:xfrm>
          <a:off x="1315303" y="454163"/>
          <a:ext cx="3749769" cy="37499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Impact on psychological health</a:t>
          </a:r>
          <a:endParaRPr lang="en-IN" sz="3000" kern="1200" dirty="0"/>
        </a:p>
      </dsp:txBody>
      <dsp:txXfrm>
        <a:off x="1864444" y="1003334"/>
        <a:ext cx="2651487" cy="2651629"/>
      </dsp:txXfrm>
    </dsp:sp>
    <dsp:sp modelId="{CBD0B2D4-4855-4CE9-9B32-90F6FB54BFAF}">
      <dsp:nvSpPr>
        <dsp:cNvPr id="0" name=""/>
        <dsp:cNvSpPr/>
      </dsp:nvSpPr>
      <dsp:spPr>
        <a:xfrm>
          <a:off x="3455171" y="282972"/>
          <a:ext cx="416897" cy="417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572C5C-8AFF-4FAA-A65B-A928705A1823}">
      <dsp:nvSpPr>
        <dsp:cNvPr id="0" name=""/>
        <dsp:cNvSpPr/>
      </dsp:nvSpPr>
      <dsp:spPr>
        <a:xfrm>
          <a:off x="2468309" y="3925530"/>
          <a:ext cx="302289" cy="3021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65CDFC-5F78-4DD0-9216-86C3B622C247}">
      <dsp:nvSpPr>
        <dsp:cNvPr id="0" name=""/>
        <dsp:cNvSpPr/>
      </dsp:nvSpPr>
      <dsp:spPr>
        <a:xfrm>
          <a:off x="5306596" y="1975858"/>
          <a:ext cx="302289" cy="3021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691995-00A1-449E-A9C6-7C246603564E}">
      <dsp:nvSpPr>
        <dsp:cNvPr id="0" name=""/>
        <dsp:cNvSpPr/>
      </dsp:nvSpPr>
      <dsp:spPr>
        <a:xfrm>
          <a:off x="3862069" y="4246653"/>
          <a:ext cx="416897" cy="417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71844A-ADEB-4DCD-AB5D-6ACF653AB17B}">
      <dsp:nvSpPr>
        <dsp:cNvPr id="0" name=""/>
        <dsp:cNvSpPr/>
      </dsp:nvSpPr>
      <dsp:spPr>
        <a:xfrm>
          <a:off x="2552919" y="875427"/>
          <a:ext cx="302289" cy="3021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66E789-F6CD-4325-B4C0-B6D8594A43E4}">
      <dsp:nvSpPr>
        <dsp:cNvPr id="0" name=""/>
        <dsp:cNvSpPr/>
      </dsp:nvSpPr>
      <dsp:spPr>
        <a:xfrm>
          <a:off x="1601439" y="2605236"/>
          <a:ext cx="302289" cy="3021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A5E55D-3468-4A29-B15D-FD3DAA243AEA}">
      <dsp:nvSpPr>
        <dsp:cNvPr id="0" name=""/>
        <dsp:cNvSpPr/>
      </dsp:nvSpPr>
      <dsp:spPr>
        <a:xfrm>
          <a:off x="143068" y="1130534"/>
          <a:ext cx="1524521" cy="152449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Covid-19 outbreak and lockdown</a:t>
          </a:r>
          <a:endParaRPr lang="en-IN" sz="1600" kern="1200" dirty="0"/>
        </a:p>
      </dsp:txBody>
      <dsp:txXfrm>
        <a:off x="366329" y="1353791"/>
        <a:ext cx="1077999" cy="1077978"/>
      </dsp:txXfrm>
    </dsp:sp>
    <dsp:sp modelId="{BB08EF6D-AADE-4FBE-9A3D-CE45402EF119}">
      <dsp:nvSpPr>
        <dsp:cNvPr id="0" name=""/>
        <dsp:cNvSpPr/>
      </dsp:nvSpPr>
      <dsp:spPr>
        <a:xfrm>
          <a:off x="3033659" y="888853"/>
          <a:ext cx="416897" cy="417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B6BB74-88D1-4F1E-B24B-33F9C91FE8CB}">
      <dsp:nvSpPr>
        <dsp:cNvPr id="0" name=""/>
        <dsp:cNvSpPr/>
      </dsp:nvSpPr>
      <dsp:spPr>
        <a:xfrm>
          <a:off x="286905" y="3101465"/>
          <a:ext cx="753799" cy="75413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747E9A-ED6A-4AC0-A9B5-5F497A9B7A15}">
      <dsp:nvSpPr>
        <dsp:cNvPr id="0" name=""/>
        <dsp:cNvSpPr/>
      </dsp:nvSpPr>
      <dsp:spPr>
        <a:xfrm>
          <a:off x="4990500" y="248213"/>
          <a:ext cx="1873149" cy="17878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Media,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News,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government</a:t>
          </a:r>
          <a:endParaRPr lang="en-IN" sz="1600" kern="1200" dirty="0"/>
        </a:p>
      </dsp:txBody>
      <dsp:txXfrm>
        <a:off x="5264816" y="510042"/>
        <a:ext cx="1324517" cy="1264221"/>
      </dsp:txXfrm>
    </dsp:sp>
    <dsp:sp modelId="{376EB23C-F3C7-402E-9C44-C7931B7F962C}">
      <dsp:nvSpPr>
        <dsp:cNvPr id="0" name=""/>
        <dsp:cNvSpPr/>
      </dsp:nvSpPr>
      <dsp:spPr>
        <a:xfrm>
          <a:off x="4769706" y="1466202"/>
          <a:ext cx="416897" cy="417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5349F4-F1F6-4B85-9423-E39D8BBA5A11}">
      <dsp:nvSpPr>
        <dsp:cNvPr id="0" name=""/>
        <dsp:cNvSpPr/>
      </dsp:nvSpPr>
      <dsp:spPr>
        <a:xfrm>
          <a:off x="0" y="3998818"/>
          <a:ext cx="302289" cy="3021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B17912-C82D-4A88-9F65-7D233BAEA42C}">
      <dsp:nvSpPr>
        <dsp:cNvPr id="0" name=""/>
        <dsp:cNvSpPr/>
      </dsp:nvSpPr>
      <dsp:spPr>
        <a:xfrm>
          <a:off x="3012122" y="3568603"/>
          <a:ext cx="302289" cy="3021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884E7D-F69E-4762-AD5B-A5389ED8824A}">
      <dsp:nvSpPr>
        <dsp:cNvPr id="0" name=""/>
        <dsp:cNvSpPr/>
      </dsp:nvSpPr>
      <dsp:spPr>
        <a:xfrm>
          <a:off x="5568953" y="3421087"/>
          <a:ext cx="1524521" cy="152449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Financial crisis</a:t>
          </a:r>
          <a:endParaRPr lang="en-IN" sz="1600" kern="1200" dirty="0"/>
        </a:p>
      </dsp:txBody>
      <dsp:txXfrm>
        <a:off x="5792214" y="3644344"/>
        <a:ext cx="1077999" cy="1077978"/>
      </dsp:txXfrm>
    </dsp:sp>
    <dsp:sp modelId="{EBBA3461-C866-44C3-A3DE-D6DA8A8E9233}">
      <dsp:nvSpPr>
        <dsp:cNvPr id="0" name=""/>
        <dsp:cNvSpPr/>
      </dsp:nvSpPr>
      <dsp:spPr>
        <a:xfrm>
          <a:off x="5737338" y="2995170"/>
          <a:ext cx="302289" cy="3021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F2DBEB-5395-404C-8DCC-CCE0B474307B}">
      <dsp:nvSpPr>
        <dsp:cNvPr id="0" name=""/>
        <dsp:cNvSpPr/>
      </dsp:nvSpPr>
      <dsp:spPr>
        <a:xfrm>
          <a:off x="1664016" y="4247323"/>
          <a:ext cx="1779345" cy="173574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Social distancing and quarantine</a:t>
          </a:r>
          <a:endParaRPr lang="en-IN" sz="1600" kern="1200" dirty="0"/>
        </a:p>
      </dsp:txBody>
      <dsp:txXfrm>
        <a:off x="1924595" y="4501516"/>
        <a:ext cx="1258187" cy="1227355"/>
      </dsp:txXfrm>
    </dsp:sp>
    <dsp:sp modelId="{D006B82C-C5C9-4A03-8310-01B8337F43BE}">
      <dsp:nvSpPr>
        <dsp:cNvPr id="0" name=""/>
        <dsp:cNvSpPr/>
      </dsp:nvSpPr>
      <dsp:spPr>
        <a:xfrm>
          <a:off x="3152882" y="4301479"/>
          <a:ext cx="302289" cy="3021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1B46B-45A1-4063-B668-D1A98E97ABC6}">
      <dsp:nvSpPr>
        <dsp:cNvPr id="0" name=""/>
        <dsp:cNvSpPr/>
      </dsp:nvSpPr>
      <dsp:spPr>
        <a:xfrm>
          <a:off x="0" y="478046"/>
          <a:ext cx="1166060" cy="6996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Stress</a:t>
          </a:r>
        </a:p>
      </dsp:txBody>
      <dsp:txXfrm>
        <a:off x="0" y="478046"/>
        <a:ext cx="1166060" cy="699636"/>
      </dsp:txXfrm>
    </dsp:sp>
    <dsp:sp modelId="{280BD13F-C147-49CD-B792-A742EE499D91}">
      <dsp:nvSpPr>
        <dsp:cNvPr id="0" name=""/>
        <dsp:cNvSpPr/>
      </dsp:nvSpPr>
      <dsp:spPr>
        <a:xfrm>
          <a:off x="1282666" y="478046"/>
          <a:ext cx="1166060" cy="6996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Anxiety</a:t>
          </a:r>
        </a:p>
      </dsp:txBody>
      <dsp:txXfrm>
        <a:off x="1282666" y="478046"/>
        <a:ext cx="1166060" cy="699636"/>
      </dsp:txXfrm>
    </dsp:sp>
    <dsp:sp modelId="{CCB8E064-6171-41CC-AF75-B1BB5F2D1DFD}">
      <dsp:nvSpPr>
        <dsp:cNvPr id="0" name=""/>
        <dsp:cNvSpPr/>
      </dsp:nvSpPr>
      <dsp:spPr>
        <a:xfrm>
          <a:off x="2565332" y="478046"/>
          <a:ext cx="1166060" cy="6996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Loneliness</a:t>
          </a:r>
        </a:p>
      </dsp:txBody>
      <dsp:txXfrm>
        <a:off x="2565332" y="478046"/>
        <a:ext cx="1166060" cy="699636"/>
      </dsp:txXfrm>
    </dsp:sp>
    <dsp:sp modelId="{09CCC240-BB57-43FA-9308-FA58A6AA8EBE}">
      <dsp:nvSpPr>
        <dsp:cNvPr id="0" name=""/>
        <dsp:cNvSpPr/>
      </dsp:nvSpPr>
      <dsp:spPr>
        <a:xfrm>
          <a:off x="0" y="1294288"/>
          <a:ext cx="1166060" cy="6996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Depression</a:t>
          </a:r>
        </a:p>
      </dsp:txBody>
      <dsp:txXfrm>
        <a:off x="0" y="1294288"/>
        <a:ext cx="1166060" cy="699636"/>
      </dsp:txXfrm>
    </dsp:sp>
    <dsp:sp modelId="{1C164970-438E-4BAA-9A64-97373AC3DAA5}">
      <dsp:nvSpPr>
        <dsp:cNvPr id="0" name=""/>
        <dsp:cNvSpPr/>
      </dsp:nvSpPr>
      <dsp:spPr>
        <a:xfrm>
          <a:off x="1282666" y="1294288"/>
          <a:ext cx="1166060" cy="6996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Irritability</a:t>
          </a:r>
        </a:p>
      </dsp:txBody>
      <dsp:txXfrm>
        <a:off x="1282666" y="1294288"/>
        <a:ext cx="1166060" cy="699636"/>
      </dsp:txXfrm>
    </dsp:sp>
    <dsp:sp modelId="{7F313175-AB14-4A4B-B254-FB749AB43078}">
      <dsp:nvSpPr>
        <dsp:cNvPr id="0" name=""/>
        <dsp:cNvSpPr/>
      </dsp:nvSpPr>
      <dsp:spPr>
        <a:xfrm>
          <a:off x="2565332" y="1294288"/>
          <a:ext cx="1166060" cy="6996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Confusion</a:t>
          </a:r>
        </a:p>
      </dsp:txBody>
      <dsp:txXfrm>
        <a:off x="2565332" y="1294288"/>
        <a:ext cx="1166060" cy="699636"/>
      </dsp:txXfrm>
    </dsp:sp>
    <dsp:sp modelId="{553E7236-A645-4E72-BDBD-C489DD396E7E}">
      <dsp:nvSpPr>
        <dsp:cNvPr id="0" name=""/>
        <dsp:cNvSpPr/>
      </dsp:nvSpPr>
      <dsp:spPr>
        <a:xfrm>
          <a:off x="0" y="2110531"/>
          <a:ext cx="1166060" cy="6996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Frustration</a:t>
          </a:r>
        </a:p>
      </dsp:txBody>
      <dsp:txXfrm>
        <a:off x="0" y="2110531"/>
        <a:ext cx="1166060" cy="699636"/>
      </dsp:txXfrm>
    </dsp:sp>
    <dsp:sp modelId="{C9727207-C7E5-496A-88B1-570DC3985068}">
      <dsp:nvSpPr>
        <dsp:cNvPr id="0" name=""/>
        <dsp:cNvSpPr/>
      </dsp:nvSpPr>
      <dsp:spPr>
        <a:xfrm>
          <a:off x="1282666" y="2110531"/>
          <a:ext cx="1166060" cy="6996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Phobia</a:t>
          </a:r>
        </a:p>
      </dsp:txBody>
      <dsp:txXfrm>
        <a:off x="1282666" y="2110531"/>
        <a:ext cx="1166060" cy="699636"/>
      </dsp:txXfrm>
    </dsp:sp>
    <dsp:sp modelId="{AA035FE6-C6B4-4A85-8B1A-1C0CD245741A}">
      <dsp:nvSpPr>
        <dsp:cNvPr id="0" name=""/>
        <dsp:cNvSpPr/>
      </dsp:nvSpPr>
      <dsp:spPr>
        <a:xfrm>
          <a:off x="2565332" y="2110531"/>
          <a:ext cx="1166060" cy="6996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Panic</a:t>
          </a:r>
        </a:p>
      </dsp:txBody>
      <dsp:txXfrm>
        <a:off x="2565332" y="2110531"/>
        <a:ext cx="1166060" cy="699636"/>
      </dsp:txXfrm>
    </dsp:sp>
    <dsp:sp modelId="{87C9F267-A4EC-42CE-B5C7-166AFB3A4238}">
      <dsp:nvSpPr>
        <dsp:cNvPr id="0" name=""/>
        <dsp:cNvSpPr/>
      </dsp:nvSpPr>
      <dsp:spPr>
        <a:xfrm>
          <a:off x="641333" y="2926773"/>
          <a:ext cx="1166060" cy="6996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Fear of contracting</a:t>
          </a:r>
        </a:p>
      </dsp:txBody>
      <dsp:txXfrm>
        <a:off x="641333" y="2926773"/>
        <a:ext cx="1166060" cy="699636"/>
      </dsp:txXfrm>
    </dsp:sp>
    <dsp:sp modelId="{7258ED6D-A3F8-4C56-8447-D08380FB39C4}">
      <dsp:nvSpPr>
        <dsp:cNvPr id="0" name=""/>
        <dsp:cNvSpPr/>
      </dsp:nvSpPr>
      <dsp:spPr>
        <a:xfrm>
          <a:off x="1923999" y="2926773"/>
          <a:ext cx="1166060" cy="6996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Extremes of consequences – suicide</a:t>
          </a:r>
        </a:p>
      </dsp:txBody>
      <dsp:txXfrm>
        <a:off x="1923999" y="2926773"/>
        <a:ext cx="1166060" cy="699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73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3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96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58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238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31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0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972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22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769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5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6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65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64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18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0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89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7544" y="2852936"/>
            <a:ext cx="3024336" cy="621792"/>
          </a:xfrm>
        </p:spPr>
        <p:txBody>
          <a:bodyPr/>
          <a:lstStyle/>
          <a:p>
            <a:r>
              <a:rPr lang="en-US" sz="2400" dirty="0"/>
              <a:t>SUBMITTED TO</a:t>
            </a:r>
            <a:r>
              <a:rPr lang="en-US" sz="2800" dirty="0"/>
              <a:t>, </a:t>
            </a:r>
            <a:endParaRPr lang="en-IN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5397" y="2924944"/>
            <a:ext cx="3873027" cy="621792"/>
          </a:xfrm>
        </p:spPr>
        <p:txBody>
          <a:bodyPr/>
          <a:lstStyle/>
          <a:p>
            <a:r>
              <a:rPr lang="en-US" sz="2400" dirty="0"/>
              <a:t>SUBMITTED BY,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6192688" cy="2150132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Algerian" pitchFamily="82" charset="0"/>
              </a:rPr>
              <a:t>Psychology assignment </a:t>
            </a:r>
            <a:endParaRPr lang="en-IN" sz="5400" dirty="0">
              <a:latin typeface="Algerian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67544" y="3645024"/>
            <a:ext cx="3566160" cy="1197848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Mrs. Dipali Sabale Mam, </a:t>
            </a:r>
          </a:p>
          <a:p>
            <a:pPr marL="45720" indent="0">
              <a:buNone/>
            </a:pPr>
            <a:r>
              <a:rPr lang="en-US" dirty="0"/>
              <a:t>Subject Teacher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15397" y="3645024"/>
            <a:ext cx="4628603" cy="112584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Ms. Yogita Helode,</a:t>
            </a:r>
          </a:p>
          <a:p>
            <a:pPr marL="4572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Year PBBSc. Nursing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8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315200" cy="1154097"/>
          </a:xfrm>
        </p:spPr>
        <p:txBody>
          <a:bodyPr/>
          <a:lstStyle/>
          <a:p>
            <a:pPr algn="ctr"/>
            <a:r>
              <a:rPr lang="en-US" dirty="0">
                <a:latin typeface="Algerian" pitchFamily="82" charset="0"/>
              </a:rPr>
              <a:t>EXERCISE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1052736"/>
            <a:ext cx="6809858" cy="51125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377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332656"/>
            <a:ext cx="4616450" cy="6525343"/>
          </a:xfrm>
        </p:spPr>
        <p:txBody>
          <a:bodyPr anchor="ctr">
            <a:normAutofit/>
          </a:bodyPr>
          <a:lstStyle/>
          <a:p>
            <a:pPr marL="45720" indent="0">
              <a:lnSpc>
                <a:spcPct val="90000"/>
              </a:lnSpc>
              <a:buNone/>
            </a:pPr>
            <a:r>
              <a:rPr lang="en-US" sz="2000" b="1" dirty="0"/>
              <a:t>In the above presentation on mental health during covid-19 pandemic I have include the following points -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/>
              <a:t>Quote.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/>
              <a:t>Title.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/>
              <a:t>Background of covid-19 and its effect on mental health.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/>
              <a:t>Impact of covid-19 on mental health.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/>
              <a:t>Implications in life.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/>
              <a:t>Techniques to prevent and management of mental health during pandemic.</a:t>
            </a:r>
          </a:p>
          <a:p>
            <a:pPr marL="45720" indent="0">
              <a:lnSpc>
                <a:spcPct val="90000"/>
              </a:lnSpc>
              <a:buNone/>
            </a:pPr>
            <a:endParaRPr lang="en-US" sz="2000" dirty="0"/>
          </a:p>
          <a:p>
            <a:pPr marL="45720" indent="0">
              <a:lnSpc>
                <a:spcPct val="90000"/>
              </a:lnSpc>
              <a:buNone/>
            </a:pPr>
            <a:r>
              <a:rPr lang="en-US" sz="2000" dirty="0"/>
              <a:t>These intervention mention above will help to manage/prevent mental illness and promote mental health during this pandemic.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1500" dirty="0"/>
          </a:p>
          <a:p>
            <a:pPr marL="45720" indent="0">
              <a:lnSpc>
                <a:spcPct val="90000"/>
              </a:lnSpc>
              <a:buNone/>
            </a:pPr>
            <a:endParaRPr lang="en-IN" sz="1500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42659" y="0"/>
            <a:ext cx="794940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91200" y="3721395"/>
            <a:ext cx="325917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243" y="1253067"/>
            <a:ext cx="2528807" cy="435186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lgerian" pitchFamily="82" charset="0"/>
              </a:rPr>
              <a:t>SUMMARY</a:t>
            </a:r>
            <a:endParaRPr lang="en-IN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4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16580"/>
            <a:ext cx="7315200" cy="1154097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REFERENCES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1"/>
            <a:ext cx="7056784" cy="4608512"/>
          </a:xfrm>
        </p:spPr>
        <p:txBody>
          <a:bodyPr/>
          <a:lstStyle/>
          <a:p>
            <a:r>
              <a:rPr lang="en-US" sz="2400" dirty="0">
                <a:latin typeface="Arial Nova" panose="020B0504020202020204" pitchFamily="34" charset="0"/>
                <a:cs typeface="Times New Roman" pitchFamily="18" charset="0"/>
              </a:rPr>
              <a:t>R Sreevani, psychology for nurses , Jaypee brothers.</a:t>
            </a:r>
          </a:p>
          <a:p>
            <a:pPr marL="45720" indent="0">
              <a:buNone/>
            </a:pPr>
            <a:endParaRPr lang="en-US" sz="2400" dirty="0">
              <a:latin typeface="Arial Nova" panose="020B050402020202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Arial Nova" panose="020B0504020202020204" pitchFamily="34" charset="0"/>
                <a:cs typeface="Times New Roman" pitchFamily="18" charset="0"/>
              </a:rPr>
              <a:t>Laxmi Rana, psychology for graduate nurses, Jaypee.</a:t>
            </a:r>
          </a:p>
          <a:p>
            <a:pPr marL="45720" indent="0">
              <a:buNone/>
            </a:pPr>
            <a:endParaRPr lang="en-US" sz="2400" dirty="0">
              <a:latin typeface="Arial Nova" panose="020B050402020202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Arial Nova" panose="020B0504020202020204" pitchFamily="34" charset="0"/>
                <a:cs typeface="Times New Roman" pitchFamily="18" charset="0"/>
              </a:rPr>
              <a:t>A .V . Venkatesh Reddy , essential of psychology for nurses , Jaypee.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95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476672"/>
            <a:ext cx="5472608" cy="5472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193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Topic :- Mental health during covid -19 pandemic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8000" y="2160589"/>
            <a:ext cx="2968012" cy="374932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>
                <a:latin typeface="Arial Nova" panose="020B0604020202020204" pitchFamily="34" charset="0"/>
                <a:cs typeface="Arial" panose="020B0604020202020204" pitchFamily="34" charset="0"/>
              </a:rPr>
              <a:t>QUOTE</a:t>
            </a:r>
            <a:r>
              <a:rPr lang="en-US" sz="2400" dirty="0">
                <a:latin typeface="Arial Nova" panose="020B0604020202020204" pitchFamily="34" charset="0"/>
                <a:cs typeface="Arial" panose="020B0604020202020204" pitchFamily="34" charset="0"/>
              </a:rPr>
              <a:t> -</a:t>
            </a:r>
          </a:p>
          <a:p>
            <a:pPr marL="45720" indent="0">
              <a:buNone/>
            </a:pPr>
            <a:r>
              <a:rPr lang="en-US" sz="2400" dirty="0">
                <a:latin typeface="Arial Nova" panose="020B0604020202020204" pitchFamily="34" charset="0"/>
                <a:cs typeface="Arial" panose="020B0604020202020204" pitchFamily="34" charset="0"/>
              </a:rPr>
              <a:t>The strongest people are those who win battles we know nothing about.</a:t>
            </a:r>
          </a:p>
          <a:p>
            <a:r>
              <a:rPr lang="en-US" sz="2400" b="1" dirty="0">
                <a:latin typeface="Arial Nova" panose="020B0604020202020204" pitchFamily="34" charset="0"/>
                <a:cs typeface="Arial" panose="020B0604020202020204" pitchFamily="34" charset="0"/>
              </a:rPr>
              <a:t>TITLE -</a:t>
            </a:r>
          </a:p>
          <a:p>
            <a:pPr marL="45720" indent="0">
              <a:buNone/>
            </a:pPr>
            <a:r>
              <a:rPr lang="en-US" sz="2400" dirty="0">
                <a:latin typeface="Arial Nova" panose="020B0604020202020204" pitchFamily="34" charset="0"/>
                <a:cs typeface="Arial" panose="020B0604020202020204" pitchFamily="34" charset="0"/>
              </a:rPr>
              <a:t>Mental health and coping with Covid-19 pandemic.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911FF0BB-6FF3-4CD3-86A3-B70A9184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52" y="2159331"/>
            <a:ext cx="3153742" cy="289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1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lgerian" pitchFamily="82" charset="0"/>
              </a:rPr>
              <a:t>BACKGROUND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68760"/>
            <a:ext cx="3703960" cy="5256584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1500" dirty="0">
              <a:latin typeface="Arial Nova" panose="020B0504020202020204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FFC000"/>
              </a:buClr>
            </a:pPr>
            <a:r>
              <a:rPr lang="en-US" dirty="0">
                <a:latin typeface="Arial Nova" panose="020B0504020202020204" pitchFamily="34" charset="0"/>
                <a:cs typeface="Times New Roman" pitchFamily="18" charset="0"/>
              </a:rPr>
              <a:t>There is a major health crisis is going on in the world currently due to a newly emerged zoonotic viral infection known as novel coronavirus disease (covid-19) it is affecting people, globally taking the form of a pandemic in the year of 2020.over the past 1year there is significant increase in mortality &amp;morbidity due to this pandemic ,which is responsible for increasing mental health issues among general population.</a:t>
            </a:r>
          </a:p>
          <a:p>
            <a:pPr>
              <a:lnSpc>
                <a:spcPct val="90000"/>
              </a:lnSpc>
              <a:buClr>
                <a:srgbClr val="FFC000"/>
              </a:buClr>
            </a:pPr>
            <a:r>
              <a:rPr lang="en-US" dirty="0">
                <a:latin typeface="Arial Nova" panose="020B0504020202020204" pitchFamily="34" charset="0"/>
                <a:cs typeface="Times New Roman" pitchFamily="18" charset="0"/>
              </a:rPr>
              <a:t>There is rising concern about the mental health challenges of the covi-19 patients as well as close contacts, elderly, children's ,youngsters ,and health professionals.</a:t>
            </a:r>
          </a:p>
          <a:p>
            <a:pPr>
              <a:lnSpc>
                <a:spcPct val="90000"/>
              </a:lnSpc>
              <a:buClr>
                <a:srgbClr val="FFC000"/>
              </a:buClr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6B6BAC3-3208-424F-8781-41E8A716E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r="36148" b="-2"/>
          <a:stretch/>
        </p:blipFill>
        <p:spPr>
          <a:xfrm>
            <a:off x="4565562" y="2159000"/>
            <a:ext cx="2359152" cy="27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7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857" y="1382486"/>
            <a:ext cx="2963189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800" dirty="0"/>
            </a:br>
            <a:r>
              <a:rPr lang="en-US" sz="3800" dirty="0">
                <a:latin typeface="Algerian" panose="04020705040A02060702" pitchFamily="82" charset="0"/>
              </a:rPr>
              <a:t>Impact of covid-19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ext Placeholder 8">
            <a:extLst>
              <a:ext uri="{FF2B5EF4-FFF2-40B4-BE49-F238E27FC236}">
                <a16:creationId xmlns:a16="http://schemas.microsoft.com/office/drawing/2014/main" id="{B9540D2E-999F-428C-843C-8211D7A2E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491782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97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165169"/>
              </p:ext>
            </p:extLst>
          </p:nvPr>
        </p:nvGraphicFramePr>
        <p:xfrm>
          <a:off x="336550" y="116633"/>
          <a:ext cx="7691834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52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59" y="609600"/>
            <a:ext cx="564861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latin typeface="Algerian" panose="04020705040A02060702" pitchFamily="82" charset="0"/>
              </a:rPr>
              <a:t>Effect on mental health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3DF38406-A0E5-4BEC-A56F-72AE891CE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69" y="2160855"/>
            <a:ext cx="3649797" cy="25278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8CC16DF-2E4F-4E5C-A81B-6DDC5804A45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68629301"/>
              </p:ext>
            </p:extLst>
          </p:nvPr>
        </p:nvGraphicFramePr>
        <p:xfrm>
          <a:off x="336550" y="1628801"/>
          <a:ext cx="3731393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041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CCDF9ED-16B2-4C1E-962E-97C7118DB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/>
          <a:stretch/>
        </p:blipFill>
        <p:spPr>
          <a:xfrm>
            <a:off x="426339" y="571500"/>
            <a:ext cx="829132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6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EB0D40EF-BA14-42F1-9492-D38C59DC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2C3A70F-581F-48B1-AD94-04AF9A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3EABD0F-494E-4C0C-8A0C-139AFC42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23">
              <a:extLst>
                <a:ext uri="{FF2B5EF4-FFF2-40B4-BE49-F238E27FC236}">
                  <a16:creationId xmlns:a16="http://schemas.microsoft.com/office/drawing/2014/main" id="{739811F7-2462-4463-BE69-32CEBED0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5">
              <a:extLst>
                <a:ext uri="{FF2B5EF4-FFF2-40B4-BE49-F238E27FC236}">
                  <a16:creationId xmlns:a16="http://schemas.microsoft.com/office/drawing/2014/main" id="{D91A6F9F-54F1-461A-A043-E97203A85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28681C3A-B98D-44BE-8120-45C3F3BA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7">
              <a:extLst>
                <a:ext uri="{FF2B5EF4-FFF2-40B4-BE49-F238E27FC236}">
                  <a16:creationId xmlns:a16="http://schemas.microsoft.com/office/drawing/2014/main" id="{37478156-05FD-4D8F-AE53-B3D40AF2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8">
              <a:extLst>
                <a:ext uri="{FF2B5EF4-FFF2-40B4-BE49-F238E27FC236}">
                  <a16:creationId xmlns:a16="http://schemas.microsoft.com/office/drawing/2014/main" id="{A81F9C83-B446-4703-8B99-C01F0E40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C2F5F0B6-D807-4AAE-852B-7BECE0CF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0945AE7B-1E9E-491F-976F-155273088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A38028DA-F87E-4372-9295-BC98DB400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692202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Techniques to prevent &amp; management mental health during pandemic</a:t>
            </a:r>
          </a:p>
        </p:txBody>
      </p:sp>
      <p:sp>
        <p:nvSpPr>
          <p:cNvPr id="93" name="Isosceles Triangle 8">
            <a:extLst>
              <a:ext uri="{FF2B5EF4-FFF2-40B4-BE49-F238E27FC236}">
                <a16:creationId xmlns:a16="http://schemas.microsoft.com/office/drawing/2014/main" id="{693D1964-8140-462E-8933-70ABA91C8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24B1867-D883-4840-B7D2-13B3B83D3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750" y="1930400"/>
            <a:ext cx="3125146" cy="13208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Meditation</a:t>
            </a:r>
          </a:p>
          <a:p>
            <a:pPr marL="457200" indent="-457200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Gardening</a:t>
            </a:r>
          </a:p>
          <a:p>
            <a:pPr marL="457200" indent="-457200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C5D360-16C9-4962-9961-967B23956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r="7176" b="-3"/>
          <a:stretch/>
        </p:blipFill>
        <p:spPr>
          <a:xfrm>
            <a:off x="3731964" y="3582123"/>
            <a:ext cx="3380450" cy="2618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4AD455-501B-41D7-AE16-DF0780FABF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2" r="10777" b="-6"/>
          <a:stretch/>
        </p:blipFill>
        <p:spPr>
          <a:xfrm>
            <a:off x="411174" y="3650162"/>
            <a:ext cx="3175588" cy="2459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4198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70C40E3-5A34-3844-8AEA-F5C4E8038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16" y="562210"/>
            <a:ext cx="6244452" cy="572511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331220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</TotalTime>
  <Words>392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Arial Nova</vt:lpstr>
      <vt:lpstr>Times New Roman</vt:lpstr>
      <vt:lpstr>Trebuchet MS</vt:lpstr>
      <vt:lpstr>Wingdings</vt:lpstr>
      <vt:lpstr>Wingdings 3</vt:lpstr>
      <vt:lpstr>Facet</vt:lpstr>
      <vt:lpstr>Psychology assignment </vt:lpstr>
      <vt:lpstr>Topic :- Mental health during covid -19 pandemic </vt:lpstr>
      <vt:lpstr>BACKGROUND</vt:lpstr>
      <vt:lpstr> Impact of covid-19</vt:lpstr>
      <vt:lpstr>PowerPoint Presentation</vt:lpstr>
      <vt:lpstr>Effect on mental health</vt:lpstr>
      <vt:lpstr>PowerPoint Presentation</vt:lpstr>
      <vt:lpstr>Techniques to prevent &amp; management mental health during pandemic</vt:lpstr>
      <vt:lpstr>PowerPoint Presentation</vt:lpstr>
      <vt:lpstr>EXERCISE</vt:lpstr>
      <vt:lpstr>SUMMARY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assignment</dc:title>
  <dc:creator>BIPIN DESHMUKH</dc:creator>
  <cp:lastModifiedBy>Ghulaxe, Uday Murlidharrao</cp:lastModifiedBy>
  <cp:revision>69</cp:revision>
  <dcterms:created xsi:type="dcterms:W3CDTF">2021-06-10T09:07:07Z</dcterms:created>
  <dcterms:modified xsi:type="dcterms:W3CDTF">2021-06-24T20:39:13Z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2021-06-24T18:50:47Z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1e85fbbc-dbe6-400d-9d60-1a75eab1dfef</vt:lpwstr>
  </property>
  <property fmtid="{D5CDD505-2E9C-101B-9397-08002B2CF9AE}" pid="8" name="MSIP_Label_ea60d57e-af5b-4752-ac57-3e4f28ca11dc_ContentBits">
    <vt:lpwstr>0</vt:lpwstr>
  </property>
</Properties>
</file>