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6" r:id="rId4"/>
    <p:sldId id="260" r:id="rId5"/>
    <p:sldId id="262" r:id="rId6"/>
    <p:sldId id="265" r:id="rId7"/>
    <p:sldId id="259" r:id="rId8"/>
    <p:sldId id="266" r:id="rId9"/>
    <p:sldId id="267" r:id="rId10"/>
    <p:sldId id="268" r:id="rId11"/>
    <p:sldId id="261" r:id="rId12"/>
    <p:sldId id="263" r:id="rId13"/>
  </p:sldIdLst>
  <p:sldSz cx="9144000" cy="5143500" type="screen16x9"/>
  <p:notesSz cx="6858000" cy="9144000"/>
  <p:embeddedFontLst>
    <p:embeddedFont>
      <p:font typeface="Trebuchet MS" pitchFamily="34" charset="0"/>
      <p:regular r:id="rId15"/>
      <p:bold r:id="rId16"/>
      <p:italic r:id="rId17"/>
      <p:boldItalic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Bookman Old Style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816" y="-96"/>
      </p:cViewPr>
      <p:guideLst>
        <p:guide orient="horz" pos="1152"/>
        <p:guide orient="horz" pos="3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44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56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68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83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95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4" y="694236"/>
            <a:ext cx="8229600" cy="857400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PROJECT </a:t>
            </a:r>
            <a:r>
              <a:rPr lang="en-US" sz="3600" dirty="0">
                <a:latin typeface="Bookman Old Style" panose="02050604050505020204" pitchFamily="18" charset="0"/>
              </a:rPr>
              <a:t>T</a:t>
            </a:r>
            <a:r>
              <a:rPr lang="en-US" sz="3600" dirty="0" smtClean="0">
                <a:latin typeface="Bookman Old Style" panose="02050604050505020204" pitchFamily="18" charset="0"/>
              </a:rPr>
              <a:t>ITILE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767" y="3265616"/>
            <a:ext cx="206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Bookman Old Style" panose="02050604050505020204" pitchFamily="18" charset="0"/>
              </a:rPr>
              <a:t>NAME(HTNO)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NAME(HTNO</a:t>
            </a:r>
            <a:r>
              <a:rPr lang="en-US" dirty="0" smtClean="0">
                <a:latin typeface="Bookman Old Style" panose="020506040505050202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NAME(HTNO)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07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Name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Designation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/>
              <a:t>Experiment Results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Finding 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966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Justification </a:t>
            </a:r>
            <a:br>
              <a:rPr lang="en-US" sz="3600" dirty="0" smtClean="0">
                <a:latin typeface="Bookman Old Style" panose="02050604050505020204" pitchFamily="18" charset="0"/>
              </a:rPr>
            </a:b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4688" y="2072728"/>
            <a:ext cx="45801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1.What are parameters improved by your method</a:t>
            </a:r>
          </a:p>
          <a:p>
            <a:r>
              <a:rPr lang="en-US" dirty="0" smtClean="0"/>
              <a:t>2,Mathametic formulas for calculating parameter values</a:t>
            </a:r>
          </a:p>
          <a:p>
            <a:r>
              <a:rPr lang="en-US" dirty="0" smtClean="0"/>
              <a:t>3 why your parameter values improved?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Introduction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para covers following :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What it is ,What is needed, what are applications, 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3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Problem Statement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0083" y="1325414"/>
            <a:ext cx="6655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para  covers following :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1.Problem statement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2.Illustrate the problem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Proposed Method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1384" y="1345915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Illustration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1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00" y="205483"/>
            <a:ext cx="6117431" cy="627321"/>
          </a:xfrm>
        </p:spPr>
        <p:txBody>
          <a:bodyPr/>
          <a:lstStyle/>
          <a:p>
            <a:r>
              <a:rPr lang="en-US" sz="3600" dirty="0" smtClean="0"/>
              <a:t>Experiment Environment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/>
              <a:t>Experiment Screen shorts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/>
              <a:t>Experiment Results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 smtClean="0"/>
              <a:t>Experiment Results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06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167</Words>
  <Application>Microsoft Office PowerPoint</Application>
  <PresentationFormat>On-screen Show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Trebuchet MS</vt:lpstr>
      <vt:lpstr>Noto Sans Symbols</vt:lpstr>
      <vt:lpstr>Calibri</vt:lpstr>
      <vt:lpstr>Bookman Old Style</vt:lpstr>
      <vt:lpstr>1_Office Theme</vt:lpstr>
      <vt:lpstr>PROJECT TITILE</vt:lpstr>
      <vt:lpstr>Introduction</vt:lpstr>
      <vt:lpstr>Problem Statement</vt:lpstr>
      <vt:lpstr>Proposed Method</vt:lpstr>
      <vt:lpstr>Proposed Method</vt:lpstr>
      <vt:lpstr>Experiment Environment </vt:lpstr>
      <vt:lpstr>Experiment Screen shorts </vt:lpstr>
      <vt:lpstr>Experiment Results </vt:lpstr>
      <vt:lpstr>Experiment Results </vt:lpstr>
      <vt:lpstr>Experiment Results </vt:lpstr>
      <vt:lpstr>Finding </vt:lpstr>
      <vt:lpstr>Justification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Admin</cp:lastModifiedBy>
  <cp:revision>13</cp:revision>
  <dcterms:modified xsi:type="dcterms:W3CDTF">2024-03-20T08:15:03Z</dcterms:modified>
</cp:coreProperties>
</file>