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DF1F7-5F1D-42DC-A58A-DFA011C969D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0E2B6-0FC6-4C51-9622-D094DC7C3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26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0E2B6-0FC6-4C51-9622-D094DC7C336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0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3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7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8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8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8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1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8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Backward Chaining in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Explanation with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Backward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Backward chaining is a reasoning method in AI where you start with a goal (conclusion) and work backward to determine the facts that support that goal.</a:t>
            </a:r>
          </a:p>
          <a:p>
            <a:r>
              <a:t>It is commonly used in rule-based systems, expert systems, and logical inference.</a:t>
            </a:r>
          </a:p>
          <a:p>
            <a:r>
              <a:t>Backward chaining works by checking if the conclusion can be proven using available facts or rules.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of Backward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Start with a goal (what you want to prove).</a:t>
            </a:r>
          </a:p>
          <a:p>
            <a:r>
              <a:t>2. Find rules that could lead to the goal.</a:t>
            </a:r>
          </a:p>
          <a:p>
            <a:r>
              <a:t>3. Check the conditions of the rules.</a:t>
            </a:r>
          </a:p>
          <a:p>
            <a:r>
              <a:t>4. Recursively work backward through rules until you reach known facts.</a:t>
            </a:r>
          </a:p>
          <a:p>
            <a:r>
              <a:t>5. If the facts satisfy the conditions, the goal is proven.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Diagnosing a Cold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Knowledge Base (Rules):</a:t>
            </a:r>
          </a:p>
          <a:p>
            <a:r>
              <a:rPr dirty="0"/>
              <a:t>1. If </a:t>
            </a:r>
            <a:r>
              <a:rPr lang="en-IN" dirty="0"/>
              <a:t>a person has </a:t>
            </a:r>
            <a:r>
              <a:rPr dirty="0"/>
              <a:t>fever and sore throat </a:t>
            </a:r>
            <a:r>
              <a:rPr lang="en-IN" dirty="0"/>
              <a:t>they might have a cold.</a:t>
            </a:r>
            <a:endParaRPr dirty="0"/>
          </a:p>
          <a:p>
            <a:r>
              <a:rPr dirty="0"/>
              <a:t>2. If</a:t>
            </a:r>
            <a:r>
              <a:rPr lang="en-IN" dirty="0"/>
              <a:t> a person has</a:t>
            </a:r>
            <a:r>
              <a:rPr dirty="0"/>
              <a:t> sneezing and runny nose </a:t>
            </a:r>
            <a:r>
              <a:rPr lang="en-IN" dirty="0"/>
              <a:t>they might have a </a:t>
            </a:r>
            <a:r>
              <a:rPr lang="en-IN" dirty="0" err="1"/>
              <a:t>cole</a:t>
            </a:r>
            <a:r>
              <a:rPr lang="en-IN" dirty="0"/>
              <a:t> </a:t>
            </a:r>
            <a:endParaRPr dirty="0"/>
          </a:p>
          <a:p>
            <a:r>
              <a:rPr dirty="0"/>
              <a:t>3. If</a:t>
            </a:r>
            <a:r>
              <a:rPr lang="en-IN" dirty="0"/>
              <a:t> a person has </a:t>
            </a:r>
            <a:r>
              <a:rPr dirty="0"/>
              <a:t>cough </a:t>
            </a:r>
            <a:r>
              <a:rPr lang="en-IN" dirty="0"/>
              <a:t>they might have a </a:t>
            </a:r>
            <a:r>
              <a:rPr dirty="0"/>
              <a:t> Cold.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(Facts and Goal)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Facts (Person's Symptoms):</a:t>
            </a:r>
            <a:r>
              <a:rPr lang="en-IN" dirty="0"/>
              <a:t>The facts are predefined.</a:t>
            </a:r>
            <a:endParaRPr dirty="0"/>
          </a:p>
          <a:p>
            <a:r>
              <a:rPr dirty="0"/>
              <a:t>Fever: True</a:t>
            </a:r>
            <a:r>
              <a:rPr lang="en-IN" dirty="0"/>
              <a:t> person has fever)</a:t>
            </a:r>
            <a:endParaRPr dirty="0"/>
          </a:p>
          <a:p>
            <a:r>
              <a:rPr dirty="0"/>
              <a:t>Sore throat: False</a:t>
            </a:r>
            <a:r>
              <a:rPr lang="en-IN" dirty="0"/>
              <a:t>(</a:t>
            </a:r>
            <a:r>
              <a:rPr lang="en-IN" dirty="0" err="1"/>
              <a:t>lperson</a:t>
            </a:r>
            <a:r>
              <a:rPr lang="en-IN" dirty="0"/>
              <a:t> does not sore throat</a:t>
            </a:r>
            <a:endParaRPr dirty="0"/>
          </a:p>
          <a:p>
            <a:r>
              <a:rPr dirty="0"/>
              <a:t>Sneezing: True</a:t>
            </a:r>
          </a:p>
          <a:p>
            <a:r>
              <a:rPr dirty="0"/>
              <a:t>Runny nose: True</a:t>
            </a:r>
          </a:p>
          <a:p>
            <a:r>
              <a:rPr dirty="0"/>
              <a:t>Cough: False</a:t>
            </a:r>
            <a:r>
              <a:rPr lang="en-IN" dirty="0"/>
              <a:t>(person does not have cough)</a:t>
            </a:r>
            <a:endParaRPr dirty="0"/>
          </a:p>
          <a:p>
            <a:r>
              <a:rPr dirty="0"/>
              <a:t>Goal: Does the person have a cold?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Backward Chaining Process (Code Walkthrough)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74" y="1600200"/>
            <a:ext cx="8229600" cy="4898923"/>
          </a:xfrm>
        </p:spPr>
        <p:txBody>
          <a:bodyPr/>
          <a:lstStyle/>
          <a:p>
            <a:endParaRPr lang="en-IN" dirty="0"/>
          </a:p>
          <a:p>
            <a:r>
              <a:rPr dirty="0"/>
              <a:t>The system starts with the goal (cold) and checks rules:</a:t>
            </a:r>
          </a:p>
          <a:p>
            <a:r>
              <a:rPr dirty="0"/>
              <a:t>1. Check Rule 1: Requires fever and sore throat. Not satisfied.</a:t>
            </a:r>
          </a:p>
          <a:p>
            <a:r>
              <a:rPr dirty="0"/>
              <a:t>2. Check Rule 2: Requires sneezing and runny nose. Satisfied.</a:t>
            </a:r>
          </a:p>
          <a:p>
            <a:r>
              <a:rPr dirty="0"/>
              <a:t>3. Check Rule 3: Requires cough. Not satisfied.</a:t>
            </a:r>
          </a:p>
          <a:p>
            <a:r>
              <a:rPr dirty="0"/>
              <a:t>Conclusion: Rule 2 is satisfied, so the person has a cold.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325</Words>
  <Application>Microsoft Office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Backward Chaining in AI</vt:lpstr>
      <vt:lpstr>Introduction to Backward Chaining</vt:lpstr>
      <vt:lpstr>Process of Backward Chaining</vt:lpstr>
      <vt:lpstr>Example: Diagnosing a Cold</vt:lpstr>
      <vt:lpstr>Example (Facts and Goal)</vt:lpstr>
      <vt:lpstr>Backward Chaining Process (Code Walkthrough)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kunal kamble</cp:lastModifiedBy>
  <cp:revision>3</cp:revision>
  <dcterms:created xsi:type="dcterms:W3CDTF">2013-01-27T09:14:16Z</dcterms:created>
  <dcterms:modified xsi:type="dcterms:W3CDTF">2024-09-30T21:08:00Z</dcterms:modified>
  <cp:category/>
</cp:coreProperties>
</file>