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59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an Khurana" initials="KK" lastIdx="1" clrIdx="0">
    <p:extLst>
      <p:ext uri="{19B8F6BF-5375-455C-9EA6-DF929625EA0E}">
        <p15:presenceInfo xmlns:p15="http://schemas.microsoft.com/office/powerpoint/2012/main" userId="b81bda2f319c00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 Khurana" userId="b81bda2f319c002a" providerId="LiveId" clId="{60A4498D-A36C-4C91-9EA4-562D49401DE7}"/>
    <pc:docChg chg="custSel delSld modSld">
      <pc:chgData name="Kiran Khurana" userId="b81bda2f319c002a" providerId="LiveId" clId="{60A4498D-A36C-4C91-9EA4-562D49401DE7}" dt="2024-08-10T19:50:36.576" v="84" actId="21"/>
      <pc:docMkLst>
        <pc:docMk/>
      </pc:docMkLst>
      <pc:sldChg chg="addSp delSp modSp mod modTransition delAnim modAnim">
        <pc:chgData name="Kiran Khurana" userId="b81bda2f319c002a" providerId="LiveId" clId="{60A4498D-A36C-4C91-9EA4-562D49401DE7}" dt="2024-08-10T19:46:55.385" v="65" actId="1076"/>
        <pc:sldMkLst>
          <pc:docMk/>
          <pc:sldMk cId="1466770008" sldId="256"/>
        </pc:sldMkLst>
        <pc:picChg chg="add del mod">
          <ac:chgData name="Kiran Khurana" userId="b81bda2f319c002a" providerId="LiveId" clId="{60A4498D-A36C-4C91-9EA4-562D49401DE7}" dt="2024-08-10T19:04:45.371" v="1"/>
          <ac:picMkLst>
            <pc:docMk/>
            <pc:sldMk cId="1466770008" sldId="256"/>
            <ac:picMk id="4" creationId="{6BF13B75-329D-4C0A-0FF2-EFCD01FC4026}"/>
          </ac:picMkLst>
        </pc:picChg>
        <pc:picChg chg="add del mod">
          <ac:chgData name="Kiran Khurana" userId="b81bda2f319c002a" providerId="LiveId" clId="{60A4498D-A36C-4C91-9EA4-562D49401DE7}" dt="2024-08-10T19:05:55.541" v="3"/>
          <ac:picMkLst>
            <pc:docMk/>
            <pc:sldMk cId="1466770008" sldId="256"/>
            <ac:picMk id="5" creationId="{E7821366-FCF7-120A-20F6-5741959C0C7F}"/>
          </ac:picMkLst>
        </pc:picChg>
        <pc:picChg chg="add del mod">
          <ac:chgData name="Kiran Khurana" userId="b81bda2f319c002a" providerId="LiveId" clId="{60A4498D-A36C-4C91-9EA4-562D49401DE7}" dt="2024-08-10T19:06:54.809" v="5"/>
          <ac:picMkLst>
            <pc:docMk/>
            <pc:sldMk cId="1466770008" sldId="256"/>
            <ac:picMk id="6" creationId="{5B1A5E33-4174-B7DA-257A-3104BC965E66}"/>
          </ac:picMkLst>
        </pc:picChg>
        <pc:picChg chg="add del mod">
          <ac:chgData name="Kiran Khurana" userId="b81bda2f319c002a" providerId="LiveId" clId="{60A4498D-A36C-4C91-9EA4-562D49401DE7}" dt="2024-08-10T19:08:31.559" v="7"/>
          <ac:picMkLst>
            <pc:docMk/>
            <pc:sldMk cId="1466770008" sldId="256"/>
            <ac:picMk id="8" creationId="{B93A262C-FF29-D044-9BED-7E4F30CAC458}"/>
          </ac:picMkLst>
        </pc:picChg>
        <pc:picChg chg="add del mod">
          <ac:chgData name="Kiran Khurana" userId="b81bda2f319c002a" providerId="LiveId" clId="{60A4498D-A36C-4C91-9EA4-562D49401DE7}" dt="2024-08-10T19:16:07.244" v="10"/>
          <ac:picMkLst>
            <pc:docMk/>
            <pc:sldMk cId="1466770008" sldId="256"/>
            <ac:picMk id="9" creationId="{DFCDC054-BFF0-7AC1-E487-9E58B1F2F6F4}"/>
          </ac:picMkLst>
        </pc:picChg>
        <pc:picChg chg="add del mod">
          <ac:chgData name="Kiran Khurana" userId="b81bda2f319c002a" providerId="LiveId" clId="{60A4498D-A36C-4C91-9EA4-562D49401DE7}" dt="2024-08-10T19:17:02.027" v="12"/>
          <ac:picMkLst>
            <pc:docMk/>
            <pc:sldMk cId="1466770008" sldId="256"/>
            <ac:picMk id="10" creationId="{5E6E294F-4618-F4F4-23B0-FC320E265C9A}"/>
          </ac:picMkLst>
        </pc:picChg>
        <pc:picChg chg="add del mod">
          <ac:chgData name="Kiran Khurana" userId="b81bda2f319c002a" providerId="LiveId" clId="{60A4498D-A36C-4C91-9EA4-562D49401DE7}" dt="2024-08-10T19:17:28.039" v="14"/>
          <ac:picMkLst>
            <pc:docMk/>
            <pc:sldMk cId="1466770008" sldId="256"/>
            <ac:picMk id="11" creationId="{E470B3F8-39A7-0711-8704-7C0220C85127}"/>
          </ac:picMkLst>
        </pc:picChg>
        <pc:picChg chg="add del mod">
          <ac:chgData name="Kiran Khurana" userId="b81bda2f319c002a" providerId="LiveId" clId="{60A4498D-A36C-4C91-9EA4-562D49401DE7}" dt="2024-08-10T19:18:52.954" v="16"/>
          <ac:picMkLst>
            <pc:docMk/>
            <pc:sldMk cId="1466770008" sldId="256"/>
            <ac:picMk id="12" creationId="{34592887-73D8-8999-1E6C-C5E6656FE9BA}"/>
          </ac:picMkLst>
        </pc:picChg>
        <pc:picChg chg="add del mod">
          <ac:chgData name="Kiran Khurana" userId="b81bda2f319c002a" providerId="LiveId" clId="{60A4498D-A36C-4C91-9EA4-562D49401DE7}" dt="2024-08-10T19:27:26.857" v="26" actId="21"/>
          <ac:picMkLst>
            <pc:docMk/>
            <pc:sldMk cId="1466770008" sldId="256"/>
            <ac:picMk id="13" creationId="{000CD415-5366-B663-B180-EB05D587C675}"/>
          </ac:picMkLst>
        </pc:picChg>
        <pc:picChg chg="add del mod">
          <ac:chgData name="Kiran Khurana" userId="b81bda2f319c002a" providerId="LiveId" clId="{60A4498D-A36C-4C91-9EA4-562D49401DE7}" dt="2024-08-10T19:29:23.707" v="29"/>
          <ac:picMkLst>
            <pc:docMk/>
            <pc:sldMk cId="1466770008" sldId="256"/>
            <ac:picMk id="14" creationId="{88F739E5-6807-68DC-B9E7-2A467E1D8FFA}"/>
          </ac:picMkLst>
        </pc:picChg>
        <pc:picChg chg="add del mod">
          <ac:chgData name="Kiran Khurana" userId="b81bda2f319c002a" providerId="LiveId" clId="{60A4498D-A36C-4C91-9EA4-562D49401DE7}" dt="2024-08-10T19:34:30.124" v="31"/>
          <ac:picMkLst>
            <pc:docMk/>
            <pc:sldMk cId="1466770008" sldId="256"/>
            <ac:picMk id="15" creationId="{D70AC8F4-48D3-FDDD-BB8C-2D3091508C3E}"/>
          </ac:picMkLst>
        </pc:picChg>
        <pc:picChg chg="add del mod">
          <ac:chgData name="Kiran Khurana" userId="b81bda2f319c002a" providerId="LiveId" clId="{60A4498D-A36C-4C91-9EA4-562D49401DE7}" dt="2024-08-10T19:35:25.508" v="35"/>
          <ac:picMkLst>
            <pc:docMk/>
            <pc:sldMk cId="1466770008" sldId="256"/>
            <ac:picMk id="16" creationId="{6195C115-8EF7-1B8C-C9F8-3FF11FFCE4E4}"/>
          </ac:picMkLst>
        </pc:picChg>
        <pc:picChg chg="add del mod">
          <ac:chgData name="Kiran Khurana" userId="b81bda2f319c002a" providerId="LiveId" clId="{60A4498D-A36C-4C91-9EA4-562D49401DE7}" dt="2024-08-10T19:35:40.775" v="37"/>
          <ac:picMkLst>
            <pc:docMk/>
            <pc:sldMk cId="1466770008" sldId="256"/>
            <ac:picMk id="17" creationId="{013EA027-0635-50D0-1679-4987CB17F3A0}"/>
          </ac:picMkLst>
        </pc:picChg>
        <pc:picChg chg="add del mod">
          <ac:chgData name="Kiran Khurana" userId="b81bda2f319c002a" providerId="LiveId" clId="{60A4498D-A36C-4C91-9EA4-562D49401DE7}" dt="2024-08-10T19:36:12.652" v="40"/>
          <ac:picMkLst>
            <pc:docMk/>
            <pc:sldMk cId="1466770008" sldId="256"/>
            <ac:picMk id="18" creationId="{50DEC7E0-6E3B-0CCF-F4E7-1566D715FD53}"/>
          </ac:picMkLst>
        </pc:picChg>
        <pc:picChg chg="add del mod">
          <ac:chgData name="Kiran Khurana" userId="b81bda2f319c002a" providerId="LiveId" clId="{60A4498D-A36C-4C91-9EA4-562D49401DE7}" dt="2024-08-10T19:36:50.152" v="42"/>
          <ac:picMkLst>
            <pc:docMk/>
            <pc:sldMk cId="1466770008" sldId="256"/>
            <ac:picMk id="19" creationId="{EA1C52B4-A933-6CE9-D902-A84D0C4AA4D1}"/>
          </ac:picMkLst>
        </pc:picChg>
        <pc:picChg chg="add del mod">
          <ac:chgData name="Kiran Khurana" userId="b81bda2f319c002a" providerId="LiveId" clId="{60A4498D-A36C-4C91-9EA4-562D49401DE7}" dt="2024-08-10T19:37:05.764" v="44"/>
          <ac:picMkLst>
            <pc:docMk/>
            <pc:sldMk cId="1466770008" sldId="256"/>
            <ac:picMk id="20" creationId="{7D638E3B-D00E-FBE2-2715-62E2F738495D}"/>
          </ac:picMkLst>
        </pc:picChg>
        <pc:picChg chg="add del mod">
          <ac:chgData name="Kiran Khurana" userId="b81bda2f319c002a" providerId="LiveId" clId="{60A4498D-A36C-4C91-9EA4-562D49401DE7}" dt="2024-08-10T19:37:48.538" v="46"/>
          <ac:picMkLst>
            <pc:docMk/>
            <pc:sldMk cId="1466770008" sldId="256"/>
            <ac:picMk id="21" creationId="{1743E69B-2D1C-0DC4-DA3D-0D0BCDE04B83}"/>
          </ac:picMkLst>
        </pc:picChg>
        <pc:picChg chg="add del mod">
          <ac:chgData name="Kiran Khurana" userId="b81bda2f319c002a" providerId="LiveId" clId="{60A4498D-A36C-4C91-9EA4-562D49401DE7}" dt="2024-08-10T19:44:27.280" v="53" actId="21"/>
          <ac:picMkLst>
            <pc:docMk/>
            <pc:sldMk cId="1466770008" sldId="256"/>
            <ac:picMk id="22" creationId="{79512EB7-F606-AC35-847A-C79790EB6B15}"/>
          </ac:picMkLst>
        </pc:picChg>
        <pc:picChg chg="add mod">
          <ac:chgData name="Kiran Khurana" userId="b81bda2f319c002a" providerId="LiveId" clId="{60A4498D-A36C-4C91-9EA4-562D49401DE7}" dt="2024-08-10T19:44:33.766" v="54"/>
          <ac:picMkLst>
            <pc:docMk/>
            <pc:sldMk cId="1466770008" sldId="256"/>
            <ac:picMk id="23" creationId="{BFDD3BDF-C1A0-2D61-B467-3A342D809C62}"/>
          </ac:picMkLst>
        </pc:picChg>
        <pc:picChg chg="add mod">
          <ac:chgData name="Kiran Khurana" userId="b81bda2f319c002a" providerId="LiveId" clId="{60A4498D-A36C-4C91-9EA4-562D49401DE7}" dt="2024-08-10T19:45:16.983" v="61" actId="1076"/>
          <ac:picMkLst>
            <pc:docMk/>
            <pc:sldMk cId="1466770008" sldId="256"/>
            <ac:picMk id="24" creationId="{FC2B75A3-93A2-9F54-8543-F1AEA57F0CD5}"/>
          </ac:picMkLst>
        </pc:picChg>
        <pc:picChg chg="add mod">
          <ac:chgData name="Kiran Khurana" userId="b81bda2f319c002a" providerId="LiveId" clId="{60A4498D-A36C-4C91-9EA4-562D49401DE7}" dt="2024-08-10T19:45:21.551" v="62"/>
          <ac:picMkLst>
            <pc:docMk/>
            <pc:sldMk cId="1466770008" sldId="256"/>
            <ac:picMk id="25" creationId="{011D0786-CD6C-191B-6B8C-5A281F1930C9}"/>
          </ac:picMkLst>
        </pc:picChg>
        <pc:picChg chg="add mod">
          <ac:chgData name="Kiran Khurana" userId="b81bda2f319c002a" providerId="LiveId" clId="{60A4498D-A36C-4C91-9EA4-562D49401DE7}" dt="2024-08-10T19:46:55.385" v="65" actId="1076"/>
          <ac:picMkLst>
            <pc:docMk/>
            <pc:sldMk cId="1466770008" sldId="256"/>
            <ac:picMk id="26" creationId="{7D00A27B-7C05-0902-53B4-57484969A98F}"/>
          </ac:picMkLst>
        </pc:picChg>
      </pc:sldChg>
      <pc:sldChg chg="addSp delSp modSp mod modTransition modAnim">
        <pc:chgData name="Kiran Khurana" userId="b81bda2f319c002a" providerId="LiveId" clId="{60A4498D-A36C-4C91-9EA4-562D49401DE7}" dt="2024-08-10T19:50:36.576" v="84" actId="21"/>
        <pc:sldMkLst>
          <pc:docMk/>
          <pc:sldMk cId="3988617825" sldId="257"/>
        </pc:sldMkLst>
        <pc:picChg chg="add del mod">
          <ac:chgData name="Kiran Khurana" userId="b81bda2f319c002a" providerId="LiveId" clId="{60A4498D-A36C-4C91-9EA4-562D49401DE7}" dt="2024-08-10T19:05:55.541" v="3"/>
          <ac:picMkLst>
            <pc:docMk/>
            <pc:sldMk cId="3988617825" sldId="257"/>
            <ac:picMk id="4" creationId="{3309FE8B-5692-BE84-F763-63D8EB041984}"/>
          </ac:picMkLst>
        </pc:picChg>
        <pc:picChg chg="add del mod">
          <ac:chgData name="Kiran Khurana" userId="b81bda2f319c002a" providerId="LiveId" clId="{60A4498D-A36C-4C91-9EA4-562D49401DE7}" dt="2024-08-10T19:06:54.809" v="5"/>
          <ac:picMkLst>
            <pc:docMk/>
            <pc:sldMk cId="3988617825" sldId="257"/>
            <ac:picMk id="5" creationId="{EAA0A2A4-220E-5196-8AC1-DE77D5B6FED3}"/>
          </ac:picMkLst>
        </pc:picChg>
        <pc:picChg chg="add del mod">
          <ac:chgData name="Kiran Khurana" userId="b81bda2f319c002a" providerId="LiveId" clId="{60A4498D-A36C-4C91-9EA4-562D49401DE7}" dt="2024-08-10T19:08:31.559" v="7"/>
          <ac:picMkLst>
            <pc:docMk/>
            <pc:sldMk cId="3988617825" sldId="257"/>
            <ac:picMk id="6" creationId="{BCD33CC0-76F5-C7D8-6805-F8FC23E8B83F}"/>
          </ac:picMkLst>
        </pc:picChg>
        <pc:picChg chg="add del mod">
          <ac:chgData name="Kiran Khurana" userId="b81bda2f319c002a" providerId="LiveId" clId="{60A4498D-A36C-4C91-9EA4-562D49401DE7}" dt="2024-08-10T19:18:52.954" v="16"/>
          <ac:picMkLst>
            <pc:docMk/>
            <pc:sldMk cId="3988617825" sldId="257"/>
            <ac:picMk id="7" creationId="{A477ECF5-F3B7-4858-4D7C-591C5918C113}"/>
          </ac:picMkLst>
        </pc:picChg>
        <pc:picChg chg="add del mod">
          <ac:chgData name="Kiran Khurana" userId="b81bda2f319c002a" providerId="LiveId" clId="{60A4498D-A36C-4C91-9EA4-562D49401DE7}" dt="2024-08-10T19:29:23.707" v="29"/>
          <ac:picMkLst>
            <pc:docMk/>
            <pc:sldMk cId="3988617825" sldId="257"/>
            <ac:picMk id="8" creationId="{88F5588E-D291-CE71-BE59-F234799CC099}"/>
          </ac:picMkLst>
        </pc:picChg>
        <pc:picChg chg="add del mod">
          <ac:chgData name="Kiran Khurana" userId="b81bda2f319c002a" providerId="LiveId" clId="{60A4498D-A36C-4C91-9EA4-562D49401DE7}" dt="2024-08-10T19:34:30.124" v="31"/>
          <ac:picMkLst>
            <pc:docMk/>
            <pc:sldMk cId="3988617825" sldId="257"/>
            <ac:picMk id="9" creationId="{EEFCC760-C6DB-DA5D-5FC2-A5B740637CA5}"/>
          </ac:picMkLst>
        </pc:picChg>
        <pc:picChg chg="add del mod">
          <ac:chgData name="Kiran Khurana" userId="b81bda2f319c002a" providerId="LiveId" clId="{60A4498D-A36C-4C91-9EA4-562D49401DE7}" dt="2024-08-10T19:36:09.047" v="39"/>
          <ac:picMkLst>
            <pc:docMk/>
            <pc:sldMk cId="3988617825" sldId="257"/>
            <ac:picMk id="10" creationId="{F8B607CE-9C74-4C5E-F460-B3F459DAA4A3}"/>
          </ac:picMkLst>
        </pc:picChg>
        <pc:picChg chg="add del mod">
          <ac:chgData name="Kiran Khurana" userId="b81bda2f319c002a" providerId="LiveId" clId="{60A4498D-A36C-4C91-9EA4-562D49401DE7}" dt="2024-08-10T19:36:50.152" v="42"/>
          <ac:picMkLst>
            <pc:docMk/>
            <pc:sldMk cId="3988617825" sldId="257"/>
            <ac:picMk id="11" creationId="{82D81A54-6B77-D338-7973-CE5E2C92AF71}"/>
          </ac:picMkLst>
        </pc:picChg>
        <pc:picChg chg="add del mod">
          <ac:chgData name="Kiran Khurana" userId="b81bda2f319c002a" providerId="LiveId" clId="{60A4498D-A36C-4C91-9EA4-562D49401DE7}" dt="2024-08-10T19:37:48.538" v="46"/>
          <ac:picMkLst>
            <pc:docMk/>
            <pc:sldMk cId="3988617825" sldId="257"/>
            <ac:picMk id="12" creationId="{3684F2BE-6328-F4E4-F10C-B601FC12879D}"/>
          </ac:picMkLst>
        </pc:picChg>
        <pc:picChg chg="add mod">
          <ac:chgData name="Kiran Khurana" userId="b81bda2f319c002a" providerId="LiveId" clId="{60A4498D-A36C-4C91-9EA4-562D49401DE7}" dt="2024-08-10T19:49:22.743" v="72" actId="14100"/>
          <ac:picMkLst>
            <pc:docMk/>
            <pc:sldMk cId="3988617825" sldId="257"/>
            <ac:picMk id="13" creationId="{8523B744-52B1-7E78-417D-FE22258B0CC4}"/>
          </ac:picMkLst>
        </pc:picChg>
        <pc:picChg chg="add del mod">
          <ac:chgData name="Kiran Khurana" userId="b81bda2f319c002a" providerId="LiveId" clId="{60A4498D-A36C-4C91-9EA4-562D49401DE7}" dt="2024-08-10T19:50:36.576" v="84" actId="21"/>
          <ac:picMkLst>
            <pc:docMk/>
            <pc:sldMk cId="3988617825" sldId="257"/>
            <ac:picMk id="14" creationId="{07608B95-6AB2-C255-D073-03EC5797519E}"/>
          </ac:picMkLst>
        </pc:picChg>
        <pc:picChg chg="add del mod">
          <ac:chgData name="Kiran Khurana" userId="b81bda2f319c002a" providerId="LiveId" clId="{60A4498D-A36C-4C91-9EA4-562D49401DE7}" dt="2024-08-10T19:50:18.043" v="82" actId="21"/>
          <ac:picMkLst>
            <pc:docMk/>
            <pc:sldMk cId="3988617825" sldId="257"/>
            <ac:picMk id="15" creationId="{769BE56A-F61F-C256-E34F-06A97932FBD6}"/>
          </ac:picMkLst>
        </pc:picChg>
      </pc:sldChg>
      <pc:sldChg chg="addSp delSp modSp mod modTransition modAnim">
        <pc:chgData name="Kiran Khurana" userId="b81bda2f319c002a" providerId="LiveId" clId="{60A4498D-A36C-4C91-9EA4-562D49401DE7}" dt="2024-08-10T19:50:00.365" v="78" actId="21"/>
        <pc:sldMkLst>
          <pc:docMk/>
          <pc:sldMk cId="3073600386" sldId="258"/>
        </pc:sldMkLst>
        <pc:picChg chg="add del mod">
          <ac:chgData name="Kiran Khurana" userId="b81bda2f319c002a" providerId="LiveId" clId="{60A4498D-A36C-4C91-9EA4-562D49401DE7}" dt="2024-08-10T19:08:31.559" v="7"/>
          <ac:picMkLst>
            <pc:docMk/>
            <pc:sldMk cId="3073600386" sldId="258"/>
            <ac:picMk id="4" creationId="{80F7FC17-B158-6449-F66F-3EEAF10D1C9E}"/>
          </ac:picMkLst>
        </pc:picChg>
        <pc:picChg chg="add del mod">
          <ac:chgData name="Kiran Khurana" userId="b81bda2f319c002a" providerId="LiveId" clId="{60A4498D-A36C-4C91-9EA4-562D49401DE7}" dt="2024-08-10T19:18:52.954" v="16"/>
          <ac:picMkLst>
            <pc:docMk/>
            <pc:sldMk cId="3073600386" sldId="258"/>
            <ac:picMk id="5" creationId="{E7E9B0FD-7FA2-1C60-DD9C-884C13F55CB7}"/>
          </ac:picMkLst>
        </pc:picChg>
        <pc:picChg chg="add del mod">
          <ac:chgData name="Kiran Khurana" userId="b81bda2f319c002a" providerId="LiveId" clId="{60A4498D-A36C-4C91-9EA4-562D49401DE7}" dt="2024-08-10T19:29:23.707" v="29"/>
          <ac:picMkLst>
            <pc:docMk/>
            <pc:sldMk cId="3073600386" sldId="258"/>
            <ac:picMk id="6" creationId="{F19E0CBB-1AE7-9B96-AB31-052434105F02}"/>
          </ac:picMkLst>
        </pc:picChg>
        <pc:picChg chg="add del mod">
          <ac:chgData name="Kiran Khurana" userId="b81bda2f319c002a" providerId="LiveId" clId="{60A4498D-A36C-4C91-9EA4-562D49401DE7}" dt="2024-08-10T19:34:30.124" v="31"/>
          <ac:picMkLst>
            <pc:docMk/>
            <pc:sldMk cId="3073600386" sldId="258"/>
            <ac:picMk id="7" creationId="{3DB13BEF-9102-CF04-F25A-BC1610419487}"/>
          </ac:picMkLst>
        </pc:picChg>
        <pc:picChg chg="add del mod">
          <ac:chgData name="Kiran Khurana" userId="b81bda2f319c002a" providerId="LiveId" clId="{60A4498D-A36C-4C91-9EA4-562D49401DE7}" dt="2024-08-10T19:37:48.538" v="46"/>
          <ac:picMkLst>
            <pc:docMk/>
            <pc:sldMk cId="3073600386" sldId="258"/>
            <ac:picMk id="8" creationId="{7C3481FA-91B7-1649-8CA7-EA9B113C2CC9}"/>
          </ac:picMkLst>
        </pc:picChg>
        <pc:picChg chg="add mod">
          <ac:chgData name="Kiran Khurana" userId="b81bda2f319c002a" providerId="LiveId" clId="{60A4498D-A36C-4C91-9EA4-562D49401DE7}" dt="2024-08-10T19:40:33.057" v="47"/>
          <ac:picMkLst>
            <pc:docMk/>
            <pc:sldMk cId="3073600386" sldId="258"/>
            <ac:picMk id="9" creationId="{E12B608C-6418-13C8-5AA5-A83A11702586}"/>
          </ac:picMkLst>
        </pc:picChg>
        <pc:picChg chg="add del mod">
          <ac:chgData name="Kiran Khurana" userId="b81bda2f319c002a" providerId="LiveId" clId="{60A4498D-A36C-4C91-9EA4-562D49401DE7}" dt="2024-08-10T19:50:00.365" v="78" actId="21"/>
          <ac:picMkLst>
            <pc:docMk/>
            <pc:sldMk cId="3073600386" sldId="258"/>
            <ac:picMk id="10" creationId="{55CE0F5B-779E-8338-9B15-3F6E635592EE}"/>
          </ac:picMkLst>
        </pc:picChg>
      </pc:sldChg>
      <pc:sldChg chg="addSp delSp modSp modTransition modAnim">
        <pc:chgData name="Kiran Khurana" userId="b81bda2f319c002a" providerId="LiveId" clId="{60A4498D-A36C-4C91-9EA4-562D49401DE7}" dt="2024-08-10T19:40:33.057" v="47"/>
        <pc:sldMkLst>
          <pc:docMk/>
          <pc:sldMk cId="1277073794" sldId="259"/>
        </pc:sldMkLst>
        <pc:picChg chg="add del mod">
          <ac:chgData name="Kiran Khurana" userId="b81bda2f319c002a" providerId="LiveId" clId="{60A4498D-A36C-4C91-9EA4-562D49401DE7}" dt="2024-08-10T19:34:30.124" v="31"/>
          <ac:picMkLst>
            <pc:docMk/>
            <pc:sldMk cId="1277073794" sldId="259"/>
            <ac:picMk id="4" creationId="{451C7EEB-DCED-670B-0C02-977D9ABAACC8}"/>
          </ac:picMkLst>
        </pc:picChg>
        <pc:picChg chg="add mod">
          <ac:chgData name="Kiran Khurana" userId="b81bda2f319c002a" providerId="LiveId" clId="{60A4498D-A36C-4C91-9EA4-562D49401DE7}" dt="2024-08-10T19:40:33.057" v="47"/>
          <ac:picMkLst>
            <pc:docMk/>
            <pc:sldMk cId="1277073794" sldId="259"/>
            <ac:picMk id="5" creationId="{62DF4424-485B-98A6-D6E7-2E5F8164B939}"/>
          </ac:picMkLst>
        </pc:picChg>
      </pc:sldChg>
      <pc:sldChg chg="addSp delSp modSp modTransition modAnim">
        <pc:chgData name="Kiran Khurana" userId="b81bda2f319c002a" providerId="LiveId" clId="{60A4498D-A36C-4C91-9EA4-562D49401DE7}" dt="2024-08-10T19:40:33.057" v="47"/>
        <pc:sldMkLst>
          <pc:docMk/>
          <pc:sldMk cId="1386904762" sldId="260"/>
        </pc:sldMkLst>
        <pc:picChg chg="add del mod">
          <ac:chgData name="Kiran Khurana" userId="b81bda2f319c002a" providerId="LiveId" clId="{60A4498D-A36C-4C91-9EA4-562D49401DE7}" dt="2024-08-10T19:18:52.954" v="16"/>
          <ac:picMkLst>
            <pc:docMk/>
            <pc:sldMk cId="1386904762" sldId="260"/>
            <ac:picMk id="4" creationId="{526270F2-008B-25AD-A10D-1ACABA8C79F7}"/>
          </ac:picMkLst>
        </pc:picChg>
        <pc:picChg chg="add del mod">
          <ac:chgData name="Kiran Khurana" userId="b81bda2f319c002a" providerId="LiveId" clId="{60A4498D-A36C-4C91-9EA4-562D49401DE7}" dt="2024-08-10T19:29:23.707" v="29"/>
          <ac:picMkLst>
            <pc:docMk/>
            <pc:sldMk cId="1386904762" sldId="260"/>
            <ac:picMk id="5" creationId="{ACB11895-5E0D-271A-D9C5-24EC4B87A8C9}"/>
          </ac:picMkLst>
        </pc:picChg>
        <pc:picChg chg="add del mod">
          <ac:chgData name="Kiran Khurana" userId="b81bda2f319c002a" providerId="LiveId" clId="{60A4498D-A36C-4C91-9EA4-562D49401DE7}" dt="2024-08-10T19:34:30.124" v="31"/>
          <ac:picMkLst>
            <pc:docMk/>
            <pc:sldMk cId="1386904762" sldId="260"/>
            <ac:picMk id="6" creationId="{A1852835-D253-ED3A-D8D7-F3583748139A}"/>
          </ac:picMkLst>
        </pc:picChg>
        <pc:picChg chg="add mod">
          <ac:chgData name="Kiran Khurana" userId="b81bda2f319c002a" providerId="LiveId" clId="{60A4498D-A36C-4C91-9EA4-562D49401DE7}" dt="2024-08-10T19:40:33.057" v="47"/>
          <ac:picMkLst>
            <pc:docMk/>
            <pc:sldMk cId="1386904762" sldId="260"/>
            <ac:picMk id="7" creationId="{7856B54F-CE8D-B2A0-15B7-014C33A71BDC}"/>
          </ac:picMkLst>
        </pc:picChg>
      </pc:sldChg>
      <pc:sldChg chg="addSp delSp modSp modTransition modAnim">
        <pc:chgData name="Kiran Khurana" userId="b81bda2f319c002a" providerId="LiveId" clId="{60A4498D-A36C-4C91-9EA4-562D49401DE7}" dt="2024-08-10T19:40:33.057" v="47"/>
        <pc:sldMkLst>
          <pc:docMk/>
          <pc:sldMk cId="1851202353" sldId="261"/>
        </pc:sldMkLst>
        <pc:picChg chg="add del mod">
          <ac:chgData name="Kiran Khurana" userId="b81bda2f319c002a" providerId="LiveId" clId="{60A4498D-A36C-4C91-9EA4-562D49401DE7}" dt="2024-08-10T19:34:30.124" v="31"/>
          <ac:picMkLst>
            <pc:docMk/>
            <pc:sldMk cId="1851202353" sldId="261"/>
            <ac:picMk id="4" creationId="{DE3CF8EF-05D3-F1A0-2EDD-9317C82EBC20}"/>
          </ac:picMkLst>
        </pc:picChg>
        <pc:picChg chg="add mod">
          <ac:chgData name="Kiran Khurana" userId="b81bda2f319c002a" providerId="LiveId" clId="{60A4498D-A36C-4C91-9EA4-562D49401DE7}" dt="2024-08-10T19:40:33.057" v="47"/>
          <ac:picMkLst>
            <pc:docMk/>
            <pc:sldMk cId="1851202353" sldId="261"/>
            <ac:picMk id="5" creationId="{E53B8494-DDA7-FB1F-80A9-E83F84704A8D}"/>
          </ac:picMkLst>
        </pc:picChg>
      </pc:sldChg>
      <pc:sldChg chg="addSp delSp modSp del modTransition modAnim">
        <pc:chgData name="Kiran Khurana" userId="b81bda2f319c002a" providerId="LiveId" clId="{60A4498D-A36C-4C91-9EA4-562D49401DE7}" dt="2024-08-10T19:11:10.435" v="8" actId="2696"/>
        <pc:sldMkLst>
          <pc:docMk/>
          <pc:sldMk cId="3560765859" sldId="262"/>
        </pc:sldMkLst>
        <pc:picChg chg="add del mod">
          <ac:chgData name="Kiran Khurana" userId="b81bda2f319c002a" providerId="LiveId" clId="{60A4498D-A36C-4C91-9EA4-562D49401DE7}" dt="2024-08-10T19:08:31.559" v="7"/>
          <ac:picMkLst>
            <pc:docMk/>
            <pc:sldMk cId="3560765859" sldId="262"/>
            <ac:picMk id="4" creationId="{FAD53E0F-D0A6-BB1B-DC59-3EADC0D887FD}"/>
          </ac:picMkLst>
        </pc:picChg>
      </pc:sldChg>
      <pc:sldChg chg="addSp delSp modSp mod modTransition modAnim">
        <pc:chgData name="Kiran Khurana" userId="b81bda2f319c002a" providerId="LiveId" clId="{60A4498D-A36C-4C91-9EA4-562D49401DE7}" dt="2024-08-10T19:40:33.057" v="47"/>
        <pc:sldMkLst>
          <pc:docMk/>
          <pc:sldMk cId="3200973124" sldId="263"/>
        </pc:sldMkLst>
        <pc:spChg chg="mod">
          <ac:chgData name="Kiran Khurana" userId="b81bda2f319c002a" providerId="LiveId" clId="{60A4498D-A36C-4C91-9EA4-562D49401DE7}" dt="2024-08-10T19:22:03.350" v="24" actId="255"/>
          <ac:spMkLst>
            <pc:docMk/>
            <pc:sldMk cId="3200973124" sldId="263"/>
            <ac:spMk id="3" creationId="{6E632304-0B66-3058-9B76-D9A9B3AE6D99}"/>
          </ac:spMkLst>
        </pc:spChg>
        <pc:picChg chg="add del mod">
          <ac:chgData name="Kiran Khurana" userId="b81bda2f319c002a" providerId="LiveId" clId="{60A4498D-A36C-4C91-9EA4-562D49401DE7}" dt="2024-08-10T19:08:31.559" v="7"/>
          <ac:picMkLst>
            <pc:docMk/>
            <pc:sldMk cId="3200973124" sldId="263"/>
            <ac:picMk id="4" creationId="{1772F76B-A049-1B24-A402-0456E77F59FA}"/>
          </ac:picMkLst>
        </pc:picChg>
        <pc:picChg chg="add del mod">
          <ac:chgData name="Kiran Khurana" userId="b81bda2f319c002a" providerId="LiveId" clId="{60A4498D-A36C-4C91-9EA4-562D49401DE7}" dt="2024-08-10T19:18:52.954" v="16"/>
          <ac:picMkLst>
            <pc:docMk/>
            <pc:sldMk cId="3200973124" sldId="263"/>
            <ac:picMk id="5" creationId="{098CAF77-55C5-67A4-02F2-C8E976E5EC73}"/>
          </ac:picMkLst>
        </pc:picChg>
        <pc:picChg chg="add del mod">
          <ac:chgData name="Kiran Khurana" userId="b81bda2f319c002a" providerId="LiveId" clId="{60A4498D-A36C-4C91-9EA4-562D49401DE7}" dt="2024-08-10T19:29:23.707" v="29"/>
          <ac:picMkLst>
            <pc:docMk/>
            <pc:sldMk cId="3200973124" sldId="263"/>
            <ac:picMk id="6" creationId="{077EE532-D5B0-C8E9-6357-ACE4403EE7DE}"/>
          </ac:picMkLst>
        </pc:picChg>
        <pc:picChg chg="add del mod">
          <ac:chgData name="Kiran Khurana" userId="b81bda2f319c002a" providerId="LiveId" clId="{60A4498D-A36C-4C91-9EA4-562D49401DE7}" dt="2024-08-10T19:34:30.124" v="31"/>
          <ac:picMkLst>
            <pc:docMk/>
            <pc:sldMk cId="3200973124" sldId="263"/>
            <ac:picMk id="7" creationId="{7D5E7C79-5B21-9DC8-E58C-B1A9E368356A}"/>
          </ac:picMkLst>
        </pc:picChg>
        <pc:picChg chg="add mod">
          <ac:chgData name="Kiran Khurana" userId="b81bda2f319c002a" providerId="LiveId" clId="{60A4498D-A36C-4C91-9EA4-562D49401DE7}" dt="2024-08-10T19:40:33.057" v="47"/>
          <ac:picMkLst>
            <pc:docMk/>
            <pc:sldMk cId="3200973124" sldId="263"/>
            <ac:picMk id="8" creationId="{01985651-4BB4-E51A-5D53-48558BE6C663}"/>
          </ac:picMkLst>
        </pc:picChg>
      </pc:sldChg>
      <pc:sldChg chg="addSp delSp modSp modTransition modAnim">
        <pc:chgData name="Kiran Khurana" userId="b81bda2f319c002a" providerId="LiveId" clId="{60A4498D-A36C-4C91-9EA4-562D49401DE7}" dt="2024-08-10T19:40:33.057" v="47"/>
        <pc:sldMkLst>
          <pc:docMk/>
          <pc:sldMk cId="191453507" sldId="264"/>
        </pc:sldMkLst>
        <pc:picChg chg="add del mod">
          <ac:chgData name="Kiran Khurana" userId="b81bda2f319c002a" providerId="LiveId" clId="{60A4498D-A36C-4C91-9EA4-562D49401DE7}" dt="2024-08-10T19:34:30.124" v="31"/>
          <ac:picMkLst>
            <pc:docMk/>
            <pc:sldMk cId="191453507" sldId="264"/>
            <ac:picMk id="4" creationId="{E4869B18-4DD4-53F7-699A-D855AAF01001}"/>
          </ac:picMkLst>
        </pc:picChg>
        <pc:picChg chg="add mod">
          <ac:chgData name="Kiran Khurana" userId="b81bda2f319c002a" providerId="LiveId" clId="{60A4498D-A36C-4C91-9EA4-562D49401DE7}" dt="2024-08-10T19:40:33.057" v="47"/>
          <ac:picMkLst>
            <pc:docMk/>
            <pc:sldMk cId="191453507" sldId="264"/>
            <ac:picMk id="5" creationId="{83137F10-DD47-E2C0-0719-3E7395312974}"/>
          </ac:picMkLst>
        </pc:picChg>
      </pc:sldChg>
      <pc:sldChg chg="addSp delSp modSp modTransition modAnim">
        <pc:chgData name="Kiran Khurana" userId="b81bda2f319c002a" providerId="LiveId" clId="{60A4498D-A36C-4C91-9EA4-562D49401DE7}" dt="2024-08-10T19:40:33.057" v="47"/>
        <pc:sldMkLst>
          <pc:docMk/>
          <pc:sldMk cId="1174065319" sldId="265"/>
        </pc:sldMkLst>
        <pc:picChg chg="add del mod">
          <ac:chgData name="Kiran Khurana" userId="b81bda2f319c002a" providerId="LiveId" clId="{60A4498D-A36C-4C91-9EA4-562D49401DE7}" dt="2024-08-10T19:34:30.124" v="31"/>
          <ac:picMkLst>
            <pc:docMk/>
            <pc:sldMk cId="1174065319" sldId="265"/>
            <ac:picMk id="4" creationId="{08C85315-1EB9-147A-CD38-5A0FCD19EF5B}"/>
          </ac:picMkLst>
        </pc:picChg>
        <pc:picChg chg="add mod">
          <ac:chgData name="Kiran Khurana" userId="b81bda2f319c002a" providerId="LiveId" clId="{60A4498D-A36C-4C91-9EA4-562D49401DE7}" dt="2024-08-10T19:40:33.057" v="47"/>
          <ac:picMkLst>
            <pc:docMk/>
            <pc:sldMk cId="1174065319" sldId="265"/>
            <ac:picMk id="5" creationId="{F19002AE-236D-F8B7-1F33-A3953914185D}"/>
          </ac:picMkLst>
        </pc:picChg>
      </pc:sldChg>
      <pc:sldChg chg="addSp delSp modSp modTransition modAnim">
        <pc:chgData name="Kiran Khurana" userId="b81bda2f319c002a" providerId="LiveId" clId="{60A4498D-A36C-4C91-9EA4-562D49401DE7}" dt="2024-08-10T19:40:33.057" v="47"/>
        <pc:sldMkLst>
          <pc:docMk/>
          <pc:sldMk cId="1726453520" sldId="266"/>
        </pc:sldMkLst>
        <pc:picChg chg="add del mod">
          <ac:chgData name="Kiran Khurana" userId="b81bda2f319c002a" providerId="LiveId" clId="{60A4498D-A36C-4C91-9EA4-562D49401DE7}" dt="2024-08-10T19:34:30.124" v="31"/>
          <ac:picMkLst>
            <pc:docMk/>
            <pc:sldMk cId="1726453520" sldId="266"/>
            <ac:picMk id="2" creationId="{458DDC8B-6D98-406C-17D6-3DCC5658FC6A}"/>
          </ac:picMkLst>
        </pc:picChg>
        <pc:picChg chg="add del mod">
          <ac:chgData name="Kiran Khurana" userId="b81bda2f319c002a" providerId="LiveId" clId="{60A4498D-A36C-4C91-9EA4-562D49401DE7}" dt="2024-08-10T19:35:07.918" v="33"/>
          <ac:picMkLst>
            <pc:docMk/>
            <pc:sldMk cId="1726453520" sldId="266"/>
            <ac:picMk id="4" creationId="{19FE786C-ECF2-C181-D828-5C652AD9ED9F}"/>
          </ac:picMkLst>
        </pc:picChg>
        <pc:picChg chg="add mod">
          <ac:chgData name="Kiran Khurana" userId="b81bda2f319c002a" providerId="LiveId" clId="{60A4498D-A36C-4C91-9EA4-562D49401DE7}" dt="2024-08-10T19:40:33.057" v="47"/>
          <ac:picMkLst>
            <pc:docMk/>
            <pc:sldMk cId="1726453520" sldId="266"/>
            <ac:picMk id="5" creationId="{6759E1AC-DA2A-9FC1-3C29-65A87B9D88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DD39-6E41-4926-AA4F-D4CF1823E426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25C0-2415-4713-8DD8-BEA7CF87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60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DD39-6E41-4926-AA4F-D4CF1823E426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25C0-2415-4713-8DD8-BEA7CF87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8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DD39-6E41-4926-AA4F-D4CF1823E426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25C0-2415-4713-8DD8-BEA7CF8708F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5383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DD39-6E41-4926-AA4F-D4CF1823E426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25C0-2415-4713-8DD8-BEA7CF87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377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DD39-6E41-4926-AA4F-D4CF1823E426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25C0-2415-4713-8DD8-BEA7CF8708F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873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DD39-6E41-4926-AA4F-D4CF1823E426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25C0-2415-4713-8DD8-BEA7CF87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72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DD39-6E41-4926-AA4F-D4CF1823E426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25C0-2415-4713-8DD8-BEA7CF87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520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DD39-6E41-4926-AA4F-D4CF1823E426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25C0-2415-4713-8DD8-BEA7CF87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77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DD39-6E41-4926-AA4F-D4CF1823E426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25C0-2415-4713-8DD8-BEA7CF87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52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DD39-6E41-4926-AA4F-D4CF1823E426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25C0-2415-4713-8DD8-BEA7CF87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26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DD39-6E41-4926-AA4F-D4CF1823E426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25C0-2415-4713-8DD8-BEA7CF87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27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DD39-6E41-4926-AA4F-D4CF1823E426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25C0-2415-4713-8DD8-BEA7CF87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92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DD39-6E41-4926-AA4F-D4CF1823E426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25C0-2415-4713-8DD8-BEA7CF87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DD39-6E41-4926-AA4F-D4CF1823E426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25C0-2415-4713-8DD8-BEA7CF87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77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DD39-6E41-4926-AA4F-D4CF1823E426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25C0-2415-4713-8DD8-BEA7CF87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18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DD39-6E41-4926-AA4F-D4CF1823E426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25C0-2415-4713-8DD8-BEA7CF87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15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DD39-6E41-4926-AA4F-D4CF1823E426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2E25C0-2415-4713-8DD8-BEA7CF87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71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10FF-5E8B-874D-0C67-5C0F0BE97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latin typeface="Arial Black" panose="020B0A04020102020204" pitchFamily="34" charset="0"/>
                <a:cs typeface="Aharoni" panose="02010803020104030203" pitchFamily="2" charset="-79"/>
              </a:rPr>
              <a:t>Dark Web Monitoring and Safeguarding System</a:t>
            </a:r>
            <a:endParaRPr lang="en-IN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7859D-7448-3A48-1777-35E68DEAD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A Cyber Defence Solution to Combat Dark Web Threats</a:t>
            </a:r>
            <a:endParaRPr lang="en-IN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3179A-6175-86C7-0781-DC52A168F768}"/>
              </a:ext>
            </a:extLst>
          </p:cNvPr>
          <p:cNvSpPr txBox="1"/>
          <p:nvPr/>
        </p:nvSpPr>
        <p:spPr>
          <a:xfrm>
            <a:off x="7720828" y="5512469"/>
            <a:ext cx="335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Presented by: Udayraj Singh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C2B75A3-93A2-9F54-8543-F1AEA57F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02" y="4599282"/>
            <a:ext cx="593701" cy="17376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00A27B-7C05-0902-53B4-57484969A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32" y="4091355"/>
            <a:ext cx="999831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70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75"/>
    </mc:Choice>
    <mc:Fallback>
      <p:transition spd="slow" advTm="144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8385AD-FD6F-839D-9215-C377E278C9EE}"/>
              </a:ext>
            </a:extLst>
          </p:cNvPr>
          <p:cNvSpPr txBox="1"/>
          <p:nvPr/>
        </p:nvSpPr>
        <p:spPr>
          <a:xfrm>
            <a:off x="2827606" y="2653490"/>
            <a:ext cx="61053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000" dirty="0">
                <a:solidFill>
                  <a:schemeClr val="accent1"/>
                </a:solidFill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6759E1AC-DA2A-9FC1-3C29-65A87B9D88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5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36"/>
    </mc:Choice>
    <mc:Fallback>
      <p:transition spd="slow" advTm="105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973A-76EB-C2F6-2C67-64AF2B69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90" y="525194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Introduction to Cyber Defence and Dark Web 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453A-C621-F58E-0051-401AC6539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Dark web: A hidden part of the internet facilitating illegal activities.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need for monitoring and safeguarding against dark web threats.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Project goal: Enhance cyber defense through monitoring and alerts.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Audio 12">
            <a:hlinkClick r:id="" action="ppaction://media"/>
            <a:extLst>
              <a:ext uri="{FF2B5EF4-FFF2-40B4-BE49-F238E27FC236}">
                <a16:creationId xmlns:a16="http://schemas.microsoft.com/office/drawing/2014/main" id="{8523B744-52B1-7E78-417D-FE22258B0C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 rot="10429735" flipH="1" flipV="1">
            <a:off x="11073473" y="5130342"/>
            <a:ext cx="482991" cy="74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1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01"/>
    </mc:Choice>
    <mc:Fallback>
      <p:transition spd="slow" advTm="126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0DBF-3506-AACA-D8D9-465E9A60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cs typeface="Aharoni" panose="02010803020104030203" pitchFamily="2" charset="-79"/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02D8-7FF7-BCC9-C0A0-A1432369F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Monitor dark web activities.</a:t>
            </a:r>
          </a:p>
          <a:p>
            <a:r>
              <a:rPr lang="en-US" sz="3200" dirty="0"/>
              <a:t>Analyze data for suspicious keywords.</a:t>
            </a:r>
          </a:p>
          <a:p>
            <a:r>
              <a:rPr lang="en-US" sz="3200" dirty="0"/>
              <a:t>Alert authorities on potential threats.</a:t>
            </a:r>
          </a:p>
          <a:p>
            <a:r>
              <a:rPr lang="en-US" sz="3200" dirty="0"/>
              <a:t>Log activities for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further investigation</a:t>
            </a:r>
            <a:r>
              <a:rPr lang="en-US" sz="3200" dirty="0"/>
              <a:t>.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E12B608C-6418-13C8-5AA5-A83A117025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0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14"/>
    </mc:Choice>
    <mc:Fallback>
      <p:transition spd="slow" advTm="14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902B-CFD3-109A-4C43-99EDFD9E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2304-0B66-3058-9B76-D9A9B3AE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Web Scraping Module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Keyword Detection 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Alerting System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01985651-4BB4-E51A-5D53-48558BE6C6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73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89"/>
    </mc:Choice>
    <mc:Fallback>
      <p:transition spd="slow" advTm="7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04E1-878B-0093-BF1B-A103679B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Web Scraping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75EF-2980-8E6A-1CEE-40324A41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Objective: Simulate data extraction from dark web URLs.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Process: Connects to URLs and retrieves text for analysis.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7856B54F-CE8D-B2A0-15B7-014C33A71B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04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89"/>
    </mc:Choice>
    <mc:Fallback>
      <p:transition spd="slow" advTm="14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34C3-00A5-7BAC-408C-DC705C5A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437"/>
            <a:ext cx="8596668" cy="1423963"/>
          </a:xfrm>
        </p:spPr>
        <p:txBody>
          <a:bodyPr>
            <a:normAutofit/>
          </a:bodyPr>
          <a:lstStyle/>
          <a:p>
            <a:r>
              <a:rPr lang="en-IN" sz="4000" dirty="0"/>
              <a:t>Keyword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1A73-5079-6EE5-4736-F81A67F59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Objective: Detect suspicious terms in scraped data.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Tool: Java's Pattern.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Keywords: It includes "credit card", "drugs", "illegal."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E53B8494-DDA7-FB1F-80A9-E83F84704A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0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81"/>
    </mc:Choice>
    <mc:Fallback>
      <p:transition spd="slow" advTm="100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7584-9437-61DB-8A0E-F6CF4341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Alerting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97B1-4F93-125F-0F28-8C2433F5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Objective: Notify security teams of potential threats.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Tool: Java Mail API.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Function: Sends email alerts when suspicious keywords are found.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62DF4424-485B-98A6-D6E7-2E5F8164B9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7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11"/>
    </mc:Choice>
    <mc:Fallback>
      <p:transition spd="slow" advTm="88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3F4C-71AD-4691-5CC6-3B8BD11C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BB36-BD7E-09B2-2402-FE3850900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Objective: Record detected activities for future reference.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Tool: Java's logging framework.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Function: Logs all suspicious activities for audits and investigation.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83137F10-DD47-E2C0-0719-3E73953129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3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32"/>
    </mc:Choice>
    <mc:Fallback>
      <p:transition spd="slow" advTm="122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EA6D-466A-31E2-D088-D2D8D33A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Integration of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A632A-7B34-4A40-393D-1A9327FFB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Main Function: Integrates scraping, detection, alerting, and logging.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Flow: Data is scraped, analyzed, alerts are sent, and activities logged.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F19002AE-236D-F8B7-1F33-A3953914185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65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81"/>
    </mc:Choice>
    <mc:Fallback>
      <p:transition spd="slow" advTm="83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242</Words>
  <Application>Microsoft Office PowerPoint</Application>
  <PresentationFormat>Widescreen</PresentationFormat>
  <Paragraphs>36</Paragraphs>
  <Slides>10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Algerian</vt:lpstr>
      <vt:lpstr>Arial</vt:lpstr>
      <vt:lpstr>Arial Black</vt:lpstr>
      <vt:lpstr>Trebuchet MS</vt:lpstr>
      <vt:lpstr>Wingdings 3</vt:lpstr>
      <vt:lpstr>Facet</vt:lpstr>
      <vt:lpstr> Dark Web Monitoring and Safeguarding System</vt:lpstr>
      <vt:lpstr>Introduction to Cyber Defence and Dark Web Challenges</vt:lpstr>
      <vt:lpstr>Project Objectives</vt:lpstr>
      <vt:lpstr>System Architecture</vt:lpstr>
      <vt:lpstr>Web Scraping Module</vt:lpstr>
      <vt:lpstr>Keyword Detection</vt:lpstr>
      <vt:lpstr>Alerting System</vt:lpstr>
      <vt:lpstr>Logging</vt:lpstr>
      <vt:lpstr>Integration of Modules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Khurana</dc:creator>
  <cp:lastModifiedBy>Kiran Khurana</cp:lastModifiedBy>
  <cp:revision>1</cp:revision>
  <dcterms:created xsi:type="dcterms:W3CDTF">2024-08-10T17:48:03Z</dcterms:created>
  <dcterms:modified xsi:type="dcterms:W3CDTF">2024-08-10T19:52:05Z</dcterms:modified>
</cp:coreProperties>
</file>