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ehaviourDataScience/WEEK1PERFORMACESCOREC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E359618-594E-4C56-A7AF-D2F259277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Behaviour Data Scientist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9361137-1844-43BF-ADC9-AE0251C7A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</a:t>
            </a:r>
            <a:r>
              <a:rPr lang="en-IN" dirty="0"/>
              <a:t>by BALAGA UDAYKIRAN</a:t>
            </a:r>
          </a:p>
          <a:p>
            <a:r>
              <a:rPr lang="en-IN" dirty="0"/>
              <a:t>Created </a:t>
            </a:r>
            <a:r>
              <a:rPr dirty="0"/>
              <a:t>on: 2/26/2024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ta overview">
            <a:extLst>
              <a:ext uri="{FF2B5EF4-FFF2-40B4-BE49-F238E27FC236}">
                <a16:creationId xmlns:a16="http://schemas.microsoft.com/office/drawing/2014/main" id="{D5C868FF-0457-41B9-BA66-61E71FB0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90" y="1093470"/>
            <a:ext cx="6789420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rogress scorecard week 3">
            <a:extLst>
              <a:ext uri="{FF2B5EF4-FFF2-40B4-BE49-F238E27FC236}">
                <a16:creationId xmlns:a16="http://schemas.microsoft.com/office/drawing/2014/main" id="{2FCBC280-22EE-48EF-BAE2-92984922E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923"/>
            <a:ext cx="12192000" cy="38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new_ideas">
            <a:extLst>
              <a:ext uri="{FF2B5EF4-FFF2-40B4-BE49-F238E27FC236}">
                <a16:creationId xmlns:a16="http://schemas.microsoft.com/office/drawing/2014/main" id="{D06C859F-5AA9-4134-84A1-CCBCCD813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58" y="0"/>
            <a:ext cx="6479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ask 2">
            <a:extLst>
              <a:ext uri="{FF2B5EF4-FFF2-40B4-BE49-F238E27FC236}">
                <a16:creationId xmlns:a16="http://schemas.microsoft.com/office/drawing/2014/main" id="{DFFE692D-792F-4BEF-BDAA-FB74709E5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440"/>
            <a:ext cx="12192000" cy="63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EEK 1 PERFORMACE SCORECARD">
            <a:extLst>
              <a:ext uri="{FF2B5EF4-FFF2-40B4-BE49-F238E27FC236}">
                <a16:creationId xmlns:a16="http://schemas.microsoft.com/office/drawing/2014/main" id="{88481645-CC4E-465B-AB08-00519A0B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56" y="0"/>
            <a:ext cx="692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WEEK 2 Performance Scorecard">
            <a:extLst>
              <a:ext uri="{FF2B5EF4-FFF2-40B4-BE49-F238E27FC236}">
                <a16:creationId xmlns:a16="http://schemas.microsoft.com/office/drawing/2014/main" id="{2F469636-132A-4CC7-8A5E-4AA20E768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36" y="0"/>
            <a:ext cx="5341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WEEK 3 Performace Scorecard">
            <a:extLst>
              <a:ext uri="{FF2B5EF4-FFF2-40B4-BE49-F238E27FC236}">
                <a16:creationId xmlns:a16="http://schemas.microsoft.com/office/drawing/2014/main" id="{2DE10514-C6AF-4137-BC99-A7AE7AE87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62" y="0"/>
            <a:ext cx="7095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appiness scorecard week 1">
            <a:extLst>
              <a:ext uri="{FF2B5EF4-FFF2-40B4-BE49-F238E27FC236}">
                <a16:creationId xmlns:a16="http://schemas.microsoft.com/office/drawing/2014/main" id="{0D1BD75F-3F93-4E1B-A70B-162410AC5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802"/>
            <a:ext cx="12192000" cy="515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appiness scorecard week 2">
            <a:extLst>
              <a:ext uri="{FF2B5EF4-FFF2-40B4-BE49-F238E27FC236}">
                <a16:creationId xmlns:a16="http://schemas.microsoft.com/office/drawing/2014/main" id="{43DB8A33-E119-4F5E-B634-ABC6327F5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040"/>
            <a:ext cx="12192000" cy="5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appiness scorecard week 3">
            <a:extLst>
              <a:ext uri="{FF2B5EF4-FFF2-40B4-BE49-F238E27FC236}">
                <a16:creationId xmlns:a16="http://schemas.microsoft.com/office/drawing/2014/main" id="{6DB69730-6043-41FA-916E-E3C90C57D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933"/>
            <a:ext cx="12192000" cy="57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rogress scorecard week 1">
            <a:extLst>
              <a:ext uri="{FF2B5EF4-FFF2-40B4-BE49-F238E27FC236}">
                <a16:creationId xmlns:a16="http://schemas.microsoft.com/office/drawing/2014/main" id="{A492A7E2-2F99-4FCE-A5D9-E8BAB3C09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767"/>
            <a:ext cx="12192000" cy="64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rogress scorecard week 2">
            <a:extLst>
              <a:ext uri="{FF2B5EF4-FFF2-40B4-BE49-F238E27FC236}">
                <a16:creationId xmlns:a16="http://schemas.microsoft.com/office/drawing/2014/main" id="{D62CFA6B-9E6A-4894-9F4A-46167710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10" y="0"/>
            <a:ext cx="4635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Behaviour Data Scientist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 Data Scientist</dc:title>
  <dc:creator/>
  <cp:lastModifiedBy>Uday Balaga</cp:lastModifiedBy>
  <cp:revision>1</cp:revision>
  <dcterms:created xsi:type="dcterms:W3CDTF">2024-02-26T16:05:30Z</dcterms:created>
  <dcterms:modified xsi:type="dcterms:W3CDTF">2024-02-26T16:06:56Z</dcterms:modified>
</cp:coreProperties>
</file>