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DF6F-FD8E-9A31-790B-C416E23E3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1B601-4C71-04FB-0A35-46E3CC449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8ABE3-9AD9-764A-25B5-1BB1B359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3030-A6E3-4ECF-AE22-CF2D44EA7CAC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C41E3-8A68-2459-55CF-456C65D9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B7A3F-E35E-48AC-DD20-44FF7305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750C-1B19-440C-B5F9-AF4F4B51F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06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AF35-3B10-F6FB-3619-D7EC284D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0E343-2D03-23DC-10F8-1E8C9882A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0361C-8415-D1CE-37AF-13732169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3030-A6E3-4ECF-AE22-CF2D44EA7CAC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65DF7-02EA-8158-0690-AA50FBEF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E5AE3-A25C-B156-A987-2CC754E2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750C-1B19-440C-B5F9-AF4F4B51F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78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CA4BBD-4937-51FF-6FF3-D60586C00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56A17-2815-3BD5-4440-FEC25263E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D5B7C-A764-4F33-D0D3-3E1D967E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3030-A6E3-4ECF-AE22-CF2D44EA7CAC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59642-E078-46AB-E57A-3DCA5451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5BE5F-9DB3-3750-1E1E-7A7FFA2D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750C-1B19-440C-B5F9-AF4F4B51F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91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4A157-BF54-E71A-2739-4995D2BFC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614E-8BE5-637A-CA50-2E324FA23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1609F-3FEB-41B8-6D65-7E25D1C2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3030-A6E3-4ECF-AE22-CF2D44EA7CAC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0BED7-FDA9-64A8-2B08-46A3FE8A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A5F76-DAF5-860B-7796-BD263004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750C-1B19-440C-B5F9-AF4F4B51F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41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69E6-44B9-51E8-FC7B-24276DDD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5C8CA-81BC-0BAA-820D-0E8B39C01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6C2AD-382D-F9CC-A86F-3E6D0EFA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3030-A6E3-4ECF-AE22-CF2D44EA7CAC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3CF34-3287-CD92-218F-5A3DA26E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501E4-435F-A088-37F3-CCE6D3DB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750C-1B19-440C-B5F9-AF4F4B51F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71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DD7A-AA64-5230-660F-F0EA8AC1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509EA-743F-2F42-250C-370A17AED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43FF7-98A3-2F8D-2E24-B032609EB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2E6CE-310C-1A13-5259-B1CB231A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3030-A6E3-4ECF-AE22-CF2D44EA7CAC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174C7-AA85-AE50-92D4-7E817E7B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0F21D-E868-7665-7ABC-EBE2F459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750C-1B19-440C-B5F9-AF4F4B51F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13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4EFE-15C1-1B02-4144-F5854235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AC0DD-018C-21BC-2E99-F507F828A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C569A-7C12-3D65-D1B7-C08DA00AD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130D6-9B7F-99DD-F3B0-7D01705F5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EED43-B477-83C9-4844-7C61D13E1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32316-5215-78A2-31C6-242BCDCB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3030-A6E3-4ECF-AE22-CF2D44EA7CAC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A9C51-4AB6-2F7F-4030-B51FAC62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84BFA-797B-A3EC-F5BB-92D95A3F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750C-1B19-440C-B5F9-AF4F4B51F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63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83B9-7ED1-1EDE-6FA7-92F6B5F2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EBDBD-ECA2-09B0-60D9-D654DCD0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3030-A6E3-4ECF-AE22-CF2D44EA7CAC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12E3F-4A4D-9AE6-52A6-CAF20E41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D96C8-440A-BC61-5AD5-0036F4CB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750C-1B19-440C-B5F9-AF4F4B51F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24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D6E6E-65F6-F0F2-B568-913D9BA5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3030-A6E3-4ECF-AE22-CF2D44EA7CAC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A81AE2-DBAB-DA51-B346-8415414B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B4B1D-0029-A7FC-C459-A3FB104A5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750C-1B19-440C-B5F9-AF4F4B51F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89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E19C-A790-C140-8A52-131F298A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3576E-5AF4-4654-7E64-4EB417962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ABCC5-6D93-76B6-19CA-7D4CF21B6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E573C-BF83-45CA-88AE-3207D014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3030-A6E3-4ECF-AE22-CF2D44EA7CAC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D5213-F51C-845E-CD58-FFFFB9E9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0208E-42EA-4893-19AF-A837CABB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750C-1B19-440C-B5F9-AF4F4B51F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60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418E-93D2-93EE-E354-B1A0FA325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B0CD19-2FFD-F2A0-B91F-FBD449C22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F9147-72DD-938E-A838-4A28D22A7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7A6D8-946E-BBFB-1AFD-89A9C40F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3030-A6E3-4ECF-AE22-CF2D44EA7CAC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F956A-8A20-80F0-5B0C-D0B10A21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2575F-C46F-DD71-D666-86DDE8CB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750C-1B19-440C-B5F9-AF4F4B51F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06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15141-CC89-848C-CF59-61A5B9FC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8615D-DECE-B86F-AC70-EF3C67ED5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D35CA-3F9C-2C1B-5871-BE2EC145C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53030-A6E3-4ECF-AE22-CF2D44EA7CAC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F9DD7-1B82-C8FC-667E-24EE4F075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0497D-3257-77A2-3A20-62BC50A9D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7750C-1B19-440C-B5F9-AF4F4B51F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62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9B05-3690-21E6-216B-D48EB9FE9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E2768-CFAB-8C84-7787-2D343E2B3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C5B3F94-99A3-D8BF-348E-60882FE3D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2818" y="-121931"/>
            <a:ext cx="13381327" cy="710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5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FA39-CBB5-843E-9BD6-CF50E811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902690-A5EE-9170-F2C0-AE13FD180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8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7978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4867-56DD-958A-5321-00E8C860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675949-A01A-2523-4713-F12F6AA47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2"/>
          <a:stretch/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5189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4C18D-D8C7-26D8-3FB9-A3030416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83B97F-423A-057A-F626-B145C57F0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2"/>
          <a:stretch/>
        </p:blipFill>
        <p:spPr>
          <a:xfrm>
            <a:off x="0" y="180927"/>
            <a:ext cx="12337807" cy="657383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CE7185-333A-1FDC-F703-8238C7767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871" y="5823148"/>
            <a:ext cx="3303639" cy="66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3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73BD-8066-195E-C220-7451747B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87687E-F66D-C829-3813-5AE0F3904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6"/>
          <a:stretch/>
        </p:blipFill>
        <p:spPr>
          <a:xfrm>
            <a:off x="0" y="219080"/>
            <a:ext cx="12192000" cy="6482457"/>
          </a:xfrm>
        </p:spPr>
      </p:pic>
    </p:spTree>
    <p:extLst>
      <p:ext uri="{BB962C8B-B14F-4D97-AF65-F5344CB8AC3E}">
        <p14:creationId xmlns:p14="http://schemas.microsoft.com/office/powerpoint/2010/main" val="315453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6D2B4-7DF4-E888-829B-1141ACA5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8A2D6D-E427-640A-F877-43670390F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0"/>
          <a:stretch/>
        </p:blipFill>
        <p:spPr>
          <a:xfrm>
            <a:off x="88490" y="0"/>
            <a:ext cx="12103510" cy="6857999"/>
          </a:xfrm>
        </p:spPr>
      </p:pic>
    </p:spTree>
    <p:extLst>
      <p:ext uri="{BB962C8B-B14F-4D97-AF65-F5344CB8AC3E}">
        <p14:creationId xmlns:p14="http://schemas.microsoft.com/office/powerpoint/2010/main" val="34750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E77A-B2A9-3BC7-EE13-97AF74E0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E2D459-1680-29DE-67BD-90DA76780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8"/>
          <a:stretch/>
        </p:blipFill>
        <p:spPr>
          <a:xfrm>
            <a:off x="-611755" y="-120445"/>
            <a:ext cx="13415509" cy="7098890"/>
          </a:xfrm>
        </p:spPr>
      </p:pic>
    </p:spTree>
    <p:extLst>
      <p:ext uri="{BB962C8B-B14F-4D97-AF65-F5344CB8AC3E}">
        <p14:creationId xmlns:p14="http://schemas.microsoft.com/office/powerpoint/2010/main" val="356844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dasari udaykiran</dc:creator>
  <cp:lastModifiedBy>dasari udaykiran</cp:lastModifiedBy>
  <cp:revision>2</cp:revision>
  <dcterms:created xsi:type="dcterms:W3CDTF">2025-04-17T08:22:56Z</dcterms:created>
  <dcterms:modified xsi:type="dcterms:W3CDTF">2025-04-18T07:49:43Z</dcterms:modified>
</cp:coreProperties>
</file>