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8"/>
    <p:restoredTop sz="94694"/>
  </p:normalViewPr>
  <p:slideViewPr>
    <p:cSldViewPr snapToGrid="0"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6250648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2292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34607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706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4464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f87997393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f87997393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89275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87997393_0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87997393_0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34842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8799739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f8799739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8691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E488745-D3D1-334C-8B95-FB005485CB10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8745-D3D1-334C-8B95-FB005485CB10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2E488745-D3D1-334C-8B95-FB005485CB10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TOC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642752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02086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 and body_alt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7778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124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8745-D3D1-334C-8B95-FB005485CB10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8745-D3D1-334C-8B95-FB005485CB10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488745-D3D1-334C-8B95-FB005485CB10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488745-D3D1-334C-8B95-FB005485CB10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8745-D3D1-334C-8B95-FB005485CB10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8745-D3D1-334C-8B95-FB005485CB10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8745-D3D1-334C-8B95-FB005485CB10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2E488745-D3D1-334C-8B95-FB005485CB10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488745-D3D1-334C-8B95-FB005485CB10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ighborhoods_in_Washington,_D.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ctrTitle"/>
          </p:nvPr>
        </p:nvSpPr>
        <p:spPr>
          <a:xfrm>
            <a:off x="1436346" y="1341340"/>
            <a:ext cx="6270922" cy="1966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Opening a New Pizza Place in Washington, D.C</a:t>
            </a:r>
            <a:endParaRPr sz="30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spcBef>
                <a:spcPts val="0"/>
              </a:spcBef>
            </a:pP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IBM </a:t>
            </a:r>
            <a:r>
              <a:rPr lang="en-GB" sz="1800" dirty="0" smtClean="0"/>
              <a:t>Capstone </a:t>
            </a:r>
            <a:r>
              <a:rPr lang="en-GB" sz="1800" dirty="0" smtClean="0"/>
              <a:t>Project</a:t>
            </a:r>
            <a:br>
              <a:rPr lang="en-GB" sz="1800" dirty="0" smtClean="0"/>
            </a:br>
            <a:r>
              <a:rPr lang="en-GB" sz="1800" b="1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GB" sz="1800" b="1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800" b="1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Uday Kiran</a:t>
            </a:r>
            <a:endParaRPr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/>
        </p:nvSpPr>
        <p:spPr>
          <a:xfrm>
            <a:off x="835275" y="424975"/>
            <a:ext cx="73386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Business Problem</a:t>
            </a:r>
            <a:endParaRPr sz="3000" b="1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718025" y="1143000"/>
            <a:ext cx="7766400" cy="3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n-GB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Location is one of the important parameters that decide whether the opening of a pizza place will be success or failure.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n-GB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Objective: </a:t>
            </a:r>
            <a:r>
              <a:rPr lang="en-GB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Analyse </a:t>
            </a:r>
            <a:r>
              <a:rPr lang="en-GB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GB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neighbourhoods </a:t>
            </a:r>
            <a:r>
              <a:rPr lang="en-GB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in Washington, D.C. and select the best location to open a Pizza Place.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Lato"/>
              <a:buChar char="●"/>
            </a:pPr>
            <a:r>
              <a:rPr lang="en-GB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The place should not have many Sushi Shops around to avoid competition and must be a </a:t>
            </a:r>
            <a:r>
              <a:rPr lang="en-GB" sz="24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rich </a:t>
            </a:r>
            <a:r>
              <a:rPr lang="en-GB" sz="240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neighbourhood </a:t>
            </a:r>
            <a:r>
              <a:rPr lang="en-GB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for best profits. 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571500" y="337050"/>
            <a:ext cx="785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Data Description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718025" y="1143000"/>
            <a:ext cx="7766400" cy="3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79400" lvl="0" indent="-342900" algn="l" rtl="0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Neighborhoods in Washington, D.C: </a:t>
            </a:r>
            <a:r>
              <a:rPr lang="en-GB" sz="1800" u="sng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https://en.wikipedia.org/wiki/Neighborhoods_in_Washington,_D.C</a:t>
            </a: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79400" lvl="0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The coordinates of these neighborhoods from Open Street Map APIs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79400" lvl="0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Extract following venues data from FourSquare API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546100" lvl="1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Pizza Place in the neighborhoods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546100" lvl="1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College &amp; University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546100" lvl="1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○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Offices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/>
        </p:nvSpPr>
        <p:spPr>
          <a:xfrm>
            <a:off x="571500" y="337050"/>
            <a:ext cx="785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Methodology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718025" y="1092750"/>
            <a:ext cx="7766400" cy="3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79400" lvl="0" indent="-342900" algn="l" rtl="0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Scraped Wikipedia page for neighborhoods in Washington, D.C.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79400" lvl="0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Obtained the geographical coordinates of these neighborhoods from Open Street Map API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79400" lvl="0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Used FourSquare API to retrieve nearby venue locations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79400" lvl="0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Calculated the weighted sum for each neighborhood to determine the best location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79400" lvl="0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Plotted all the retrieved venues in the map using Folium</a:t>
            </a: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/>
        </p:nvSpPr>
        <p:spPr>
          <a:xfrm>
            <a:off x="571500" y="337050"/>
            <a:ext cx="785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5128825" y="1004825"/>
            <a:ext cx="3648900" cy="3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79400" lvl="0" indent="0" algn="l" rtl="0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From the weighted sums, we determined that Foggy Bottom would be the best location to open the Pizza place</a:t>
            </a:r>
            <a:endParaRPr sz="24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4" name="Google Shape;2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25" y="1245150"/>
            <a:ext cx="4080521" cy="3218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/>
        </p:nvSpPr>
        <p:spPr>
          <a:xfrm>
            <a:off x="571500" y="337050"/>
            <a:ext cx="7854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718025" y="1092750"/>
            <a:ext cx="7766400" cy="3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79400" lvl="0" indent="-381000" algn="l" rtl="0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n-GB" sz="24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Answer to the Business problem: Foggy Bottom is the best location to open a pizza place.</a:t>
            </a:r>
            <a:endParaRPr sz="24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Char char="●"/>
            </a:pPr>
            <a:r>
              <a:rPr lang="en-GB" sz="24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The findings of this project will help the relevant stakeholders to capitalize on the opportunities on high potential locations in their decisions to open a new pizza place. </a:t>
            </a:r>
            <a:endParaRPr sz="24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279400" lvl="0" indent="0" algn="l" rtl="0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>
            <a:spLocks noGrp="1"/>
          </p:cNvSpPr>
          <p:nvPr>
            <p:ph type="title"/>
          </p:nvPr>
        </p:nvSpPr>
        <p:spPr>
          <a:xfrm>
            <a:off x="2665376" y="2252079"/>
            <a:ext cx="2959639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/>
              <a:t>        Thank </a:t>
            </a:r>
            <a:r>
              <a:rPr lang="en-GB" sz="3200" dirty="0"/>
              <a:t>you!</a:t>
            </a:r>
            <a:endParaRPr sz="32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</TotalTime>
  <Words>242</Words>
  <Application>Microsoft Macintosh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Opening a New Pizza Place in Washington, D.C  IBM Capstone Project  Uday Kiran</vt:lpstr>
      <vt:lpstr>Slide 2</vt:lpstr>
      <vt:lpstr>Slide 3</vt:lpstr>
      <vt:lpstr>Slide 4</vt:lpstr>
      <vt:lpstr>Slide 5</vt:lpstr>
      <vt:lpstr>Slide 6</vt:lpstr>
      <vt:lpstr>        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New Pizza Place in Washington, D.C Aishwarya Nair</dc:title>
  <dc:creator>DELL</dc:creator>
  <cp:lastModifiedBy>Windows User</cp:lastModifiedBy>
  <cp:revision>3</cp:revision>
  <dcterms:modified xsi:type="dcterms:W3CDTF">2019-08-01T08:20:42Z</dcterms:modified>
</cp:coreProperties>
</file>