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1770" y="589280"/>
            <a:ext cx="9144000" cy="1304290"/>
          </a:xfrm>
        </p:spPr>
        <p:txBody>
          <a:bodyPr>
            <a:normAutofit/>
          </a:bodyPr>
          <a:lstStyle/>
          <a:p>
            <a:r>
              <a:rPr lang="en-US" sz="4000" dirty="0"/>
              <a:t>A Secure and TrustWorthy Decentralized finance application using Etherum</a:t>
            </a:r>
            <a:endParaRPr lang="en-US" sz="4000" dirty="0"/>
          </a:p>
        </p:txBody>
      </p:sp>
      <p:sp>
        <p:nvSpPr>
          <p:cNvPr id="4" name="Text Box 3"/>
          <p:cNvSpPr txBox="1"/>
          <p:nvPr/>
        </p:nvSpPr>
        <p:spPr>
          <a:xfrm>
            <a:off x="663575" y="1989455"/>
            <a:ext cx="5311775" cy="3814445"/>
          </a:xfrm>
          <a:prstGeom prst="rect">
            <a:avLst/>
          </a:prstGeom>
          <a:noFill/>
        </p:spPr>
        <p:txBody>
          <a:bodyPr wrap="square" rtlCol="0">
            <a:noAutofit/>
          </a:bodyPr>
          <a:p>
            <a:r>
              <a:rPr lang="en-US" b="1"/>
              <a:t>Domain names</a:t>
            </a:r>
            <a:r>
              <a:rPr lang="en-US"/>
              <a:t>: Information Security,Blockchain</a:t>
            </a:r>
            <a:endParaRPr lang="en-US"/>
          </a:p>
          <a:p>
            <a:endParaRPr lang="en-US"/>
          </a:p>
          <a:p>
            <a:endParaRPr lang="en-US"/>
          </a:p>
          <a:p>
            <a:endParaRPr lang="en-US"/>
          </a:p>
          <a:p>
            <a:endParaRPr lang="en-US"/>
          </a:p>
          <a:p>
            <a:endParaRPr lang="en-US"/>
          </a:p>
          <a:p>
            <a:r>
              <a:rPr lang="en-US" b="1"/>
              <a:t>Memebers  </a:t>
            </a:r>
            <a:endParaRPr lang="en-US" b="1"/>
          </a:p>
          <a:p>
            <a:r>
              <a:rPr lang="en-US"/>
              <a:t>Reddymalla Gyanendhar Reddy[CH.EN.URCYS20064]</a:t>
            </a:r>
            <a:endParaRPr lang="en-US"/>
          </a:p>
          <a:p>
            <a:r>
              <a:rPr lang="en-US"/>
              <a:t>Uday Kiran Rachamsetty[CH.EN.U4CYS20078]</a:t>
            </a:r>
            <a:endParaRPr lang="en-US"/>
          </a:p>
          <a:p>
            <a:endParaRPr lang="en-US"/>
          </a:p>
          <a:p>
            <a:r>
              <a:rPr lang="en-US" b="1"/>
              <a:t>Project Supervisor</a:t>
            </a:r>
            <a:endParaRPr lang="en-US" b="1"/>
          </a:p>
          <a:p>
            <a:endParaRPr lang="en-US"/>
          </a:p>
          <a:p>
            <a:r>
              <a:rPr lang="en-IN" dirty="0">
                <a:latin typeface="Times New Roman" panose="02020603050405020304" pitchFamily="18" charset="0"/>
                <a:cs typeface="Times New Roman" panose="02020603050405020304" pitchFamily="18" charset="0"/>
                <a:sym typeface="+mn-ea"/>
              </a:rPr>
              <a:t>S SARAVANAN</a:t>
            </a:r>
            <a:endParaRPr lang="en-US"/>
          </a:p>
        </p:txBody>
      </p:sp>
      <p:pic>
        <p:nvPicPr>
          <p:cNvPr id="5" name="Picture 4" descr="Amrita-vishwa-vidyapeetham-color-logo"/>
          <p:cNvPicPr>
            <a:picLocks noChangeAspect="1"/>
          </p:cNvPicPr>
          <p:nvPr/>
        </p:nvPicPr>
        <p:blipFill>
          <a:blip r:embed="rId1"/>
          <a:stretch>
            <a:fillRect/>
          </a:stretch>
        </p:blipFill>
        <p:spPr>
          <a:xfrm>
            <a:off x="6411595" y="2364740"/>
            <a:ext cx="4300855" cy="1608455"/>
          </a:xfrm>
          <a:prstGeom prst="rect">
            <a:avLst/>
          </a:prstGeom>
        </p:spPr>
      </p:pic>
      <p:sp>
        <p:nvSpPr>
          <p:cNvPr id="6" name="Text Box 5"/>
          <p:cNvSpPr txBox="1"/>
          <p:nvPr/>
        </p:nvSpPr>
        <p:spPr>
          <a:xfrm>
            <a:off x="6259195" y="4485640"/>
            <a:ext cx="4495165" cy="368300"/>
          </a:xfrm>
          <a:prstGeom prst="rect">
            <a:avLst/>
          </a:prstGeom>
          <a:noFill/>
        </p:spPr>
        <p:txBody>
          <a:bodyPr wrap="square" rtlCol="0">
            <a:spAutoFit/>
          </a:bodyPr>
          <a:p>
            <a:r>
              <a:rPr lang="en-US"/>
              <a:t>Department : CSE(CYS)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Problem Identification and Problem Statement</a:t>
            </a:r>
            <a:endParaRPr lang="en-US" b="1"/>
          </a:p>
        </p:txBody>
      </p:sp>
      <p:sp>
        <p:nvSpPr>
          <p:cNvPr id="3" name="Content Placeholder 2"/>
          <p:cNvSpPr>
            <a:spLocks noGrp="1"/>
          </p:cNvSpPr>
          <p:nvPr>
            <p:ph idx="1"/>
          </p:nvPr>
        </p:nvSpPr>
        <p:spPr/>
        <p:txBody>
          <a:bodyPr/>
          <a:p>
            <a:pPr marL="0" indent="0">
              <a:buNone/>
            </a:pPr>
            <a:r>
              <a:rPr lang="en-US" sz="2000" b="1"/>
              <a:t>Problem Identification:</a:t>
            </a:r>
            <a:r>
              <a:rPr lang="en-US" sz="2000"/>
              <a:t> In a freelancing contract there will be disagreements between clients and contractors are common, trust and security are major issues. While contractors worry about not getting paid for their services, clients frequently worry about contractors not completing the promised task. Both sides suffer money losses and professional discontent as a result of this lack of mutual confidence and the absence of a safe, open system for handling transactions and work delivery.</a:t>
            </a:r>
            <a:endParaRPr lang="en-US" sz="2000"/>
          </a:p>
          <a:p>
            <a:pPr marL="0" indent="0">
              <a:buNone/>
            </a:pPr>
            <a:endParaRPr lang="en-US" sz="2000"/>
          </a:p>
          <a:p>
            <a:pPr marL="0" indent="0">
              <a:buNone/>
            </a:pPr>
            <a:r>
              <a:rPr lang="en-US" sz="2000" b="1"/>
              <a:t>Problem Statement : </a:t>
            </a:r>
            <a:endParaRPr lang="en-US" sz="2000" b="1"/>
          </a:p>
          <a:p>
            <a:pPr marL="0" indent="0">
              <a:buNone/>
            </a:pPr>
            <a:r>
              <a:rPr lang="en-US" sz="2000"/>
              <a:t>The absence of a reliable and clear payment system in client-service provider relationships often leads to disputes, delayed payments, underperformance, or contract termination, resulting in dissatisfaction for both parties involved.</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 of the Project</a:t>
            </a:r>
            <a:endParaRPr lang="en-US"/>
          </a:p>
        </p:txBody>
      </p:sp>
      <p:sp>
        <p:nvSpPr>
          <p:cNvPr id="3" name="Content Placeholder 2"/>
          <p:cNvSpPr>
            <a:spLocks noGrp="1"/>
          </p:cNvSpPr>
          <p:nvPr>
            <p:ph idx="1"/>
          </p:nvPr>
        </p:nvSpPr>
        <p:spPr/>
        <p:txBody>
          <a:bodyPr/>
          <a:p>
            <a:r>
              <a:rPr lang="en-US"/>
              <a:t>In this we offer a platform for clients and their service providers to follow a regimented process in accordance with the tasks agreed upon for the service, enforced by blockchain technology.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1265</Words>
  <Application>WPS Presentation</Application>
  <PresentationFormat>Widescreen</PresentationFormat>
  <Paragraphs>29</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Secure and TrustWorthy Decentralized finance application using Etherum</dc:title>
  <dc:creator/>
  <cp:lastModifiedBy>rachamsetty uday kiran</cp:lastModifiedBy>
  <cp:revision>1</cp:revision>
  <dcterms:created xsi:type="dcterms:W3CDTF">2023-12-27T21:18:26Z</dcterms:created>
  <dcterms:modified xsi:type="dcterms:W3CDTF">2023-12-27T21:18:26Z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F41C4F810AAF42E6A1FD1358350D5A7C_11</vt:lpwstr>
  </property>
  <property fmtid="{D5CDD505-2E9C-101B-9397-08002B2CF9AE}" pid="3" name="KSOProductBuildVer">
    <vt:lpwstr>1033-12.2.0.13215</vt:lpwstr>
  </property>
</Properties>
</file>